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7" r:id="rId17"/>
    <p:sldId id="278" r:id="rId18"/>
    <p:sldId id="275" r:id="rId19"/>
    <p:sldId id="276" r:id="rId20"/>
    <p:sldId id="279" r:id="rId21"/>
    <p:sldId id="28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3" r:id="rId3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9" autoAdjust="0"/>
    <p:restoredTop sz="94660"/>
  </p:normalViewPr>
  <p:slideViewPr>
    <p:cSldViewPr snapToGrid="0">
      <p:cViewPr varScale="1">
        <p:scale>
          <a:sx n="93" d="100"/>
          <a:sy n="93" d="100"/>
        </p:scale>
        <p:origin x="240" y="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9021E3-7625-4E8D-929C-685F9BB5E75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EE786AC-14ED-41B0-9A22-D31E3254801C}">
      <dgm:prSet phldrT="[Текст]"/>
      <dgm:spPr/>
      <dgm:t>
        <a:bodyPr/>
        <a:lstStyle/>
        <a:p>
          <a:r>
            <a:rPr lang="en-US" dirty="0" err="1"/>
            <a:t>Semnale</a:t>
          </a:r>
          <a:r>
            <a:rPr lang="ru-RU" dirty="0"/>
            <a:t> </a:t>
          </a:r>
          <a:r>
            <a:rPr lang="en-US" dirty="0" err="1"/>
            <a:t>nonverbale</a:t>
          </a:r>
          <a:endParaRPr lang="ru-RU" dirty="0"/>
        </a:p>
      </dgm:t>
    </dgm:pt>
    <dgm:pt modelId="{4DD0F5E2-986C-43D1-8B91-5A795D0AC849}" type="parTrans" cxnId="{DCA5E1EE-A135-4A07-8AE9-428FD23921CF}">
      <dgm:prSet/>
      <dgm:spPr/>
      <dgm:t>
        <a:bodyPr/>
        <a:lstStyle/>
        <a:p>
          <a:endParaRPr lang="ru-RU"/>
        </a:p>
      </dgm:t>
    </dgm:pt>
    <dgm:pt modelId="{3C0586F2-1026-408F-8C7A-839811E4A7E0}" type="sibTrans" cxnId="{DCA5E1EE-A135-4A07-8AE9-428FD23921CF}">
      <dgm:prSet/>
      <dgm:spPr/>
      <dgm:t>
        <a:bodyPr/>
        <a:lstStyle/>
        <a:p>
          <a:endParaRPr lang="ru-RU"/>
        </a:p>
      </dgm:t>
    </dgm:pt>
    <dgm:pt modelId="{A7DA6DE6-BC7B-4A9A-B5EC-87D2B53A3EE7}">
      <dgm:prSet phldrT="[Текст]"/>
      <dgm:spPr/>
      <dgm:t>
        <a:bodyPr/>
        <a:lstStyle/>
        <a:p>
          <a:r>
            <a:rPr lang="en-US" dirty="0" err="1"/>
            <a:t>Gesturi</a:t>
          </a:r>
          <a:endParaRPr lang="ru-RU" dirty="0"/>
        </a:p>
      </dgm:t>
    </dgm:pt>
    <dgm:pt modelId="{9DCD3823-8BF4-4DDA-8103-27DD23B212E6}" type="parTrans" cxnId="{67E3B52B-C431-4CFD-B7F4-F9F9DE3B15EC}">
      <dgm:prSet/>
      <dgm:spPr/>
      <dgm:t>
        <a:bodyPr/>
        <a:lstStyle/>
        <a:p>
          <a:endParaRPr lang="ru-RU"/>
        </a:p>
      </dgm:t>
    </dgm:pt>
    <dgm:pt modelId="{1DA3276F-4FCA-4F15-889D-6F4B326C27EC}" type="sibTrans" cxnId="{67E3B52B-C431-4CFD-B7F4-F9F9DE3B15EC}">
      <dgm:prSet/>
      <dgm:spPr/>
      <dgm:t>
        <a:bodyPr/>
        <a:lstStyle/>
        <a:p>
          <a:endParaRPr lang="ru-RU"/>
        </a:p>
      </dgm:t>
    </dgm:pt>
    <dgm:pt modelId="{7993A4C8-5D9D-48DD-80C7-7FE635665DB5}">
      <dgm:prSet phldrT="[Текст]"/>
      <dgm:spPr/>
      <dgm:t>
        <a:bodyPr/>
        <a:lstStyle/>
        <a:p>
          <a:r>
            <a:rPr lang="en-US" dirty="0" err="1"/>
            <a:t>Capului</a:t>
          </a:r>
          <a:endParaRPr lang="ru-RU" dirty="0"/>
        </a:p>
      </dgm:t>
    </dgm:pt>
    <dgm:pt modelId="{C8FA2C29-21DE-414B-911A-73DCF832239F}" type="parTrans" cxnId="{81E07B44-4C3B-4ECB-AB35-C346D62AD4BB}">
      <dgm:prSet/>
      <dgm:spPr/>
      <dgm:t>
        <a:bodyPr/>
        <a:lstStyle/>
        <a:p>
          <a:endParaRPr lang="ru-RU"/>
        </a:p>
      </dgm:t>
    </dgm:pt>
    <dgm:pt modelId="{0FAED45D-1B62-4D2A-A0EC-6B2FB90D2086}" type="sibTrans" cxnId="{81E07B44-4C3B-4ECB-AB35-C346D62AD4BB}">
      <dgm:prSet/>
      <dgm:spPr/>
      <dgm:t>
        <a:bodyPr/>
        <a:lstStyle/>
        <a:p>
          <a:endParaRPr lang="ru-RU"/>
        </a:p>
      </dgm:t>
    </dgm:pt>
    <dgm:pt modelId="{61EA0BE8-567C-42B7-9BAA-4AF543FB73C0}">
      <dgm:prSet phldrT="[Текст]"/>
      <dgm:spPr/>
      <dgm:t>
        <a:bodyPr/>
        <a:lstStyle/>
        <a:p>
          <a:r>
            <a:rPr lang="en-US" dirty="0" err="1"/>
            <a:t>Pozitia</a:t>
          </a:r>
          <a:r>
            <a:rPr lang="en-US" dirty="0"/>
            <a:t> in </a:t>
          </a:r>
          <a:r>
            <a:rPr lang="en-US" dirty="0" err="1"/>
            <a:t>spatiu</a:t>
          </a:r>
          <a:endParaRPr lang="ru-RU" dirty="0"/>
        </a:p>
      </dgm:t>
    </dgm:pt>
    <dgm:pt modelId="{B63BF4EC-601A-4B37-A3D5-27DDE0C69422}" type="parTrans" cxnId="{FB33D881-67D7-4735-BEA5-9053F8058685}">
      <dgm:prSet/>
      <dgm:spPr/>
      <dgm:t>
        <a:bodyPr/>
        <a:lstStyle/>
        <a:p>
          <a:endParaRPr lang="ru-RU"/>
        </a:p>
      </dgm:t>
    </dgm:pt>
    <dgm:pt modelId="{A52BD941-63BE-4144-B60D-AECFDCFEA9E4}" type="sibTrans" cxnId="{FB33D881-67D7-4735-BEA5-9053F8058685}">
      <dgm:prSet/>
      <dgm:spPr/>
      <dgm:t>
        <a:bodyPr/>
        <a:lstStyle/>
        <a:p>
          <a:endParaRPr lang="ru-RU"/>
        </a:p>
      </dgm:t>
    </dgm:pt>
    <dgm:pt modelId="{A4A5F11B-55CE-4E2D-8CFC-24771DC52735}">
      <dgm:prSet phldrT="[Текст]"/>
      <dgm:spPr/>
      <dgm:t>
        <a:bodyPr/>
        <a:lstStyle/>
        <a:p>
          <a:r>
            <a:rPr lang="en-US" dirty="0"/>
            <a:t>Mimica</a:t>
          </a:r>
          <a:endParaRPr lang="ru-RU" dirty="0"/>
        </a:p>
      </dgm:t>
    </dgm:pt>
    <dgm:pt modelId="{67FE2558-D6EF-4630-85C6-2A0760F087B8}" type="parTrans" cxnId="{5F389A31-4A7C-470E-996E-A00479513053}">
      <dgm:prSet/>
      <dgm:spPr/>
      <dgm:t>
        <a:bodyPr/>
        <a:lstStyle/>
        <a:p>
          <a:endParaRPr lang="ru-RU"/>
        </a:p>
      </dgm:t>
    </dgm:pt>
    <dgm:pt modelId="{15770EEC-1481-4029-AD87-D6D9C7B76095}" type="sibTrans" cxnId="{5F389A31-4A7C-470E-996E-A00479513053}">
      <dgm:prSet/>
      <dgm:spPr/>
      <dgm:t>
        <a:bodyPr/>
        <a:lstStyle/>
        <a:p>
          <a:endParaRPr lang="ru-RU"/>
        </a:p>
      </dgm:t>
    </dgm:pt>
    <dgm:pt modelId="{C2F20056-C2A9-412C-8CD9-134604CB2417}">
      <dgm:prSet phldrT="[Текст]"/>
      <dgm:spPr/>
      <dgm:t>
        <a:bodyPr/>
        <a:lstStyle/>
        <a:p>
          <a:r>
            <a:rPr lang="en-US" dirty="0" err="1"/>
            <a:t>Microexpresii</a:t>
          </a:r>
          <a:endParaRPr lang="ru-RU" dirty="0"/>
        </a:p>
      </dgm:t>
    </dgm:pt>
    <dgm:pt modelId="{85AB206F-45B4-4E82-8A47-A26C98F9F5A7}" type="parTrans" cxnId="{675284EE-61B2-44DE-895A-E13E9E360027}">
      <dgm:prSet/>
      <dgm:spPr/>
      <dgm:t>
        <a:bodyPr/>
        <a:lstStyle/>
        <a:p>
          <a:endParaRPr lang="ru-RU"/>
        </a:p>
      </dgm:t>
    </dgm:pt>
    <dgm:pt modelId="{6D9BF28D-C0D3-4F62-8576-7A1761B124EF}" type="sibTrans" cxnId="{675284EE-61B2-44DE-895A-E13E9E360027}">
      <dgm:prSet/>
      <dgm:spPr/>
      <dgm:t>
        <a:bodyPr/>
        <a:lstStyle/>
        <a:p>
          <a:endParaRPr lang="ru-RU"/>
        </a:p>
      </dgm:t>
    </dgm:pt>
    <dgm:pt modelId="{8D27C31C-AD5C-4902-8732-356E33F39121}">
      <dgm:prSet/>
      <dgm:spPr/>
      <dgm:t>
        <a:bodyPr/>
        <a:lstStyle/>
        <a:p>
          <a:r>
            <a:rPr lang="en-US" dirty="0" err="1"/>
            <a:t>Mainilor</a:t>
          </a:r>
          <a:endParaRPr lang="ru-RU" dirty="0"/>
        </a:p>
      </dgm:t>
    </dgm:pt>
    <dgm:pt modelId="{020F1F6B-9DE7-4C11-81D9-C5A94A866A4E}" type="parTrans" cxnId="{69946947-0F2B-460D-A2D1-441068AF9CC0}">
      <dgm:prSet/>
      <dgm:spPr/>
      <dgm:t>
        <a:bodyPr/>
        <a:lstStyle/>
        <a:p>
          <a:endParaRPr lang="ru-RU"/>
        </a:p>
      </dgm:t>
    </dgm:pt>
    <dgm:pt modelId="{CEB334A7-C410-4E2D-AF03-E3D95FBBC0CB}" type="sibTrans" cxnId="{69946947-0F2B-460D-A2D1-441068AF9CC0}">
      <dgm:prSet/>
      <dgm:spPr/>
      <dgm:t>
        <a:bodyPr/>
        <a:lstStyle/>
        <a:p>
          <a:endParaRPr lang="ru-RU"/>
        </a:p>
      </dgm:t>
    </dgm:pt>
    <dgm:pt modelId="{97ED6976-AC83-4DD0-9813-6B60CCA895F3}">
      <dgm:prSet/>
      <dgm:spPr/>
      <dgm:t>
        <a:bodyPr/>
        <a:lstStyle/>
        <a:p>
          <a:r>
            <a:rPr lang="en-US" dirty="0" err="1"/>
            <a:t>Picioarelor</a:t>
          </a:r>
          <a:endParaRPr lang="ru-RU" dirty="0"/>
        </a:p>
      </dgm:t>
    </dgm:pt>
    <dgm:pt modelId="{6C319BAA-37A2-4DAA-ACA3-2EB1FDDE4925}" type="parTrans" cxnId="{862D482F-BC1C-4B89-A614-A145862849FC}">
      <dgm:prSet/>
      <dgm:spPr/>
      <dgm:t>
        <a:bodyPr/>
        <a:lstStyle/>
        <a:p>
          <a:endParaRPr lang="ru-RU"/>
        </a:p>
      </dgm:t>
    </dgm:pt>
    <dgm:pt modelId="{98876ABE-57F0-4247-8113-E3F0CF8206F2}" type="sibTrans" cxnId="{862D482F-BC1C-4B89-A614-A145862849FC}">
      <dgm:prSet/>
      <dgm:spPr/>
      <dgm:t>
        <a:bodyPr/>
        <a:lstStyle/>
        <a:p>
          <a:endParaRPr lang="ru-RU"/>
        </a:p>
      </dgm:t>
    </dgm:pt>
    <dgm:pt modelId="{7730B394-A79D-4BAA-AAF4-497C1B980D7E}">
      <dgm:prSet/>
      <dgm:spPr/>
      <dgm:t>
        <a:bodyPr/>
        <a:lstStyle/>
        <a:p>
          <a:r>
            <a:rPr lang="en-US" dirty="0" err="1"/>
            <a:t>Macroexpresii</a:t>
          </a:r>
          <a:endParaRPr lang="ru-RU" dirty="0"/>
        </a:p>
      </dgm:t>
    </dgm:pt>
    <dgm:pt modelId="{58E66D17-625D-4C91-A521-273C9513CC56}" type="parTrans" cxnId="{013DF290-5744-4376-B90E-6A9084690FCE}">
      <dgm:prSet/>
      <dgm:spPr/>
      <dgm:t>
        <a:bodyPr/>
        <a:lstStyle/>
        <a:p>
          <a:endParaRPr lang="ru-RU"/>
        </a:p>
      </dgm:t>
    </dgm:pt>
    <dgm:pt modelId="{315B7CE1-91DE-4BCF-9DE7-9300B02D3AE3}" type="sibTrans" cxnId="{013DF290-5744-4376-B90E-6A9084690FCE}">
      <dgm:prSet/>
      <dgm:spPr/>
      <dgm:t>
        <a:bodyPr/>
        <a:lstStyle/>
        <a:p>
          <a:endParaRPr lang="ru-RU"/>
        </a:p>
      </dgm:t>
    </dgm:pt>
    <dgm:pt modelId="{E8B423A4-613F-4C66-9497-489BEE220A22}" type="pres">
      <dgm:prSet presAssocID="{C09021E3-7625-4E8D-929C-685F9BB5E7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BBBF3D-2BD4-4F7E-9F6A-3E0D03E3C865}" type="pres">
      <dgm:prSet presAssocID="{5EE786AC-14ED-41B0-9A22-D31E3254801C}" presName="hierRoot1" presStyleCnt="0"/>
      <dgm:spPr/>
    </dgm:pt>
    <dgm:pt modelId="{4569D1A4-8DC2-46FD-BFE5-677E4D34512D}" type="pres">
      <dgm:prSet presAssocID="{5EE786AC-14ED-41B0-9A22-D31E3254801C}" presName="composite" presStyleCnt="0"/>
      <dgm:spPr/>
    </dgm:pt>
    <dgm:pt modelId="{55DF8916-E6B6-4FB9-9521-6749533230AB}" type="pres">
      <dgm:prSet presAssocID="{5EE786AC-14ED-41B0-9A22-D31E3254801C}" presName="background" presStyleLbl="node0" presStyleIdx="0" presStyleCnt="1"/>
      <dgm:spPr/>
    </dgm:pt>
    <dgm:pt modelId="{9681C49B-30E0-4625-8521-E237FF8ECE66}" type="pres">
      <dgm:prSet presAssocID="{5EE786AC-14ED-41B0-9A22-D31E3254801C}" presName="text" presStyleLbl="fgAcc0" presStyleIdx="0" presStyleCnt="1">
        <dgm:presLayoutVars>
          <dgm:chPref val="3"/>
        </dgm:presLayoutVars>
      </dgm:prSet>
      <dgm:spPr/>
    </dgm:pt>
    <dgm:pt modelId="{BF75D2D2-EC23-4C0B-AD97-A2154043F927}" type="pres">
      <dgm:prSet presAssocID="{5EE786AC-14ED-41B0-9A22-D31E3254801C}" presName="hierChild2" presStyleCnt="0"/>
      <dgm:spPr/>
    </dgm:pt>
    <dgm:pt modelId="{44EC7463-FDF7-4AA1-AF1E-771B79F1CFFE}" type="pres">
      <dgm:prSet presAssocID="{9DCD3823-8BF4-4DDA-8103-27DD23B212E6}" presName="Name10" presStyleLbl="parChTrans1D2" presStyleIdx="0" presStyleCnt="2"/>
      <dgm:spPr/>
    </dgm:pt>
    <dgm:pt modelId="{73CB2A5B-0017-42FF-82A8-05F2B1CAB4A8}" type="pres">
      <dgm:prSet presAssocID="{A7DA6DE6-BC7B-4A9A-B5EC-87D2B53A3EE7}" presName="hierRoot2" presStyleCnt="0"/>
      <dgm:spPr/>
    </dgm:pt>
    <dgm:pt modelId="{6CEAA68F-2FDE-47E5-A6E0-7EF8197D4243}" type="pres">
      <dgm:prSet presAssocID="{A7DA6DE6-BC7B-4A9A-B5EC-87D2B53A3EE7}" presName="composite2" presStyleCnt="0"/>
      <dgm:spPr/>
    </dgm:pt>
    <dgm:pt modelId="{EDE78DDB-4981-44B0-ABB3-FC01F6D632B4}" type="pres">
      <dgm:prSet presAssocID="{A7DA6DE6-BC7B-4A9A-B5EC-87D2B53A3EE7}" presName="background2" presStyleLbl="node2" presStyleIdx="0" presStyleCnt="2"/>
      <dgm:spPr/>
    </dgm:pt>
    <dgm:pt modelId="{8F532774-95A3-4C09-A797-76868230F85C}" type="pres">
      <dgm:prSet presAssocID="{A7DA6DE6-BC7B-4A9A-B5EC-87D2B53A3EE7}" presName="text2" presStyleLbl="fgAcc2" presStyleIdx="0" presStyleCnt="2">
        <dgm:presLayoutVars>
          <dgm:chPref val="3"/>
        </dgm:presLayoutVars>
      </dgm:prSet>
      <dgm:spPr/>
    </dgm:pt>
    <dgm:pt modelId="{67299381-4C94-4593-9011-D34012607BAC}" type="pres">
      <dgm:prSet presAssocID="{A7DA6DE6-BC7B-4A9A-B5EC-87D2B53A3EE7}" presName="hierChild3" presStyleCnt="0"/>
      <dgm:spPr/>
    </dgm:pt>
    <dgm:pt modelId="{BD86AA4F-689E-4A64-B3BB-F43D63243335}" type="pres">
      <dgm:prSet presAssocID="{C8FA2C29-21DE-414B-911A-73DCF832239F}" presName="Name17" presStyleLbl="parChTrans1D3" presStyleIdx="0" presStyleCnt="6"/>
      <dgm:spPr/>
    </dgm:pt>
    <dgm:pt modelId="{9A780D89-6533-40CE-9369-B20F0824DDD0}" type="pres">
      <dgm:prSet presAssocID="{7993A4C8-5D9D-48DD-80C7-7FE635665DB5}" presName="hierRoot3" presStyleCnt="0"/>
      <dgm:spPr/>
    </dgm:pt>
    <dgm:pt modelId="{21B50C05-7EE5-44A2-96C2-DAE8FFD9EFEC}" type="pres">
      <dgm:prSet presAssocID="{7993A4C8-5D9D-48DD-80C7-7FE635665DB5}" presName="composite3" presStyleCnt="0"/>
      <dgm:spPr/>
    </dgm:pt>
    <dgm:pt modelId="{DE6AFB23-6390-46CB-B248-0A03A25DCC44}" type="pres">
      <dgm:prSet presAssocID="{7993A4C8-5D9D-48DD-80C7-7FE635665DB5}" presName="background3" presStyleLbl="node3" presStyleIdx="0" presStyleCnt="6"/>
      <dgm:spPr/>
    </dgm:pt>
    <dgm:pt modelId="{10CC7A6F-CB83-4E37-814A-23ACCE2CC108}" type="pres">
      <dgm:prSet presAssocID="{7993A4C8-5D9D-48DD-80C7-7FE635665DB5}" presName="text3" presStyleLbl="fgAcc3" presStyleIdx="0" presStyleCnt="6">
        <dgm:presLayoutVars>
          <dgm:chPref val="3"/>
        </dgm:presLayoutVars>
      </dgm:prSet>
      <dgm:spPr/>
    </dgm:pt>
    <dgm:pt modelId="{0E82D310-B6F5-4919-969A-2953D8F0EBE1}" type="pres">
      <dgm:prSet presAssocID="{7993A4C8-5D9D-48DD-80C7-7FE635665DB5}" presName="hierChild4" presStyleCnt="0"/>
      <dgm:spPr/>
    </dgm:pt>
    <dgm:pt modelId="{40F671F9-DF3F-4E19-9D98-06E9EF5189DF}" type="pres">
      <dgm:prSet presAssocID="{020F1F6B-9DE7-4C11-81D9-C5A94A866A4E}" presName="Name17" presStyleLbl="parChTrans1D3" presStyleIdx="1" presStyleCnt="6"/>
      <dgm:spPr/>
    </dgm:pt>
    <dgm:pt modelId="{CF178CF2-DEC8-4993-B3F7-B0E1B7838FD7}" type="pres">
      <dgm:prSet presAssocID="{8D27C31C-AD5C-4902-8732-356E33F39121}" presName="hierRoot3" presStyleCnt="0"/>
      <dgm:spPr/>
    </dgm:pt>
    <dgm:pt modelId="{83EC3D52-F60E-4011-AE2F-0900E3A830FC}" type="pres">
      <dgm:prSet presAssocID="{8D27C31C-AD5C-4902-8732-356E33F39121}" presName="composite3" presStyleCnt="0"/>
      <dgm:spPr/>
    </dgm:pt>
    <dgm:pt modelId="{C4E434AE-C301-41AF-9332-897538A359FE}" type="pres">
      <dgm:prSet presAssocID="{8D27C31C-AD5C-4902-8732-356E33F39121}" presName="background3" presStyleLbl="node3" presStyleIdx="1" presStyleCnt="6"/>
      <dgm:spPr/>
    </dgm:pt>
    <dgm:pt modelId="{67792E46-2F8C-4AA8-941A-BC213325A069}" type="pres">
      <dgm:prSet presAssocID="{8D27C31C-AD5C-4902-8732-356E33F39121}" presName="text3" presStyleLbl="fgAcc3" presStyleIdx="1" presStyleCnt="6">
        <dgm:presLayoutVars>
          <dgm:chPref val="3"/>
        </dgm:presLayoutVars>
      </dgm:prSet>
      <dgm:spPr/>
    </dgm:pt>
    <dgm:pt modelId="{AC81407F-555C-49A8-86D5-1325359DAE5F}" type="pres">
      <dgm:prSet presAssocID="{8D27C31C-AD5C-4902-8732-356E33F39121}" presName="hierChild4" presStyleCnt="0"/>
      <dgm:spPr/>
    </dgm:pt>
    <dgm:pt modelId="{6096E7FD-476D-4855-A247-899B3978852B}" type="pres">
      <dgm:prSet presAssocID="{6C319BAA-37A2-4DAA-ACA3-2EB1FDDE4925}" presName="Name17" presStyleLbl="parChTrans1D3" presStyleIdx="2" presStyleCnt="6"/>
      <dgm:spPr/>
    </dgm:pt>
    <dgm:pt modelId="{9B9C9566-FAE3-4CF3-A7D7-D11610B437F8}" type="pres">
      <dgm:prSet presAssocID="{97ED6976-AC83-4DD0-9813-6B60CCA895F3}" presName="hierRoot3" presStyleCnt="0"/>
      <dgm:spPr/>
    </dgm:pt>
    <dgm:pt modelId="{1A3D010E-BCB7-42E9-B5F9-F49DA1C726CE}" type="pres">
      <dgm:prSet presAssocID="{97ED6976-AC83-4DD0-9813-6B60CCA895F3}" presName="composite3" presStyleCnt="0"/>
      <dgm:spPr/>
    </dgm:pt>
    <dgm:pt modelId="{6717420C-0D71-4BB6-B030-DBD1E3F0AF84}" type="pres">
      <dgm:prSet presAssocID="{97ED6976-AC83-4DD0-9813-6B60CCA895F3}" presName="background3" presStyleLbl="node3" presStyleIdx="2" presStyleCnt="6"/>
      <dgm:spPr/>
    </dgm:pt>
    <dgm:pt modelId="{EA1EED3E-BE57-4E3B-B71C-E3F2C1246A27}" type="pres">
      <dgm:prSet presAssocID="{97ED6976-AC83-4DD0-9813-6B60CCA895F3}" presName="text3" presStyleLbl="fgAcc3" presStyleIdx="2" presStyleCnt="6">
        <dgm:presLayoutVars>
          <dgm:chPref val="3"/>
        </dgm:presLayoutVars>
      </dgm:prSet>
      <dgm:spPr/>
    </dgm:pt>
    <dgm:pt modelId="{8077AB20-79F5-421D-B814-A7E39E3E8D39}" type="pres">
      <dgm:prSet presAssocID="{97ED6976-AC83-4DD0-9813-6B60CCA895F3}" presName="hierChild4" presStyleCnt="0"/>
      <dgm:spPr/>
    </dgm:pt>
    <dgm:pt modelId="{61C44375-028B-4AF3-9F4A-A48442B3052C}" type="pres">
      <dgm:prSet presAssocID="{B63BF4EC-601A-4B37-A3D5-27DDE0C69422}" presName="Name17" presStyleLbl="parChTrans1D3" presStyleIdx="3" presStyleCnt="6"/>
      <dgm:spPr/>
    </dgm:pt>
    <dgm:pt modelId="{94FF2F65-8405-4AEB-B65E-96F33320A78C}" type="pres">
      <dgm:prSet presAssocID="{61EA0BE8-567C-42B7-9BAA-4AF543FB73C0}" presName="hierRoot3" presStyleCnt="0"/>
      <dgm:spPr/>
    </dgm:pt>
    <dgm:pt modelId="{62B3D6D8-6E49-41B5-8E6A-F4E26411C9AC}" type="pres">
      <dgm:prSet presAssocID="{61EA0BE8-567C-42B7-9BAA-4AF543FB73C0}" presName="composite3" presStyleCnt="0"/>
      <dgm:spPr/>
    </dgm:pt>
    <dgm:pt modelId="{52727D71-08B0-4705-B22E-1E44DF1416F2}" type="pres">
      <dgm:prSet presAssocID="{61EA0BE8-567C-42B7-9BAA-4AF543FB73C0}" presName="background3" presStyleLbl="node3" presStyleIdx="3" presStyleCnt="6"/>
      <dgm:spPr/>
    </dgm:pt>
    <dgm:pt modelId="{B8D66A08-61D0-4753-A0F1-CC86D8E5AD37}" type="pres">
      <dgm:prSet presAssocID="{61EA0BE8-567C-42B7-9BAA-4AF543FB73C0}" presName="text3" presStyleLbl="fgAcc3" presStyleIdx="3" presStyleCnt="6">
        <dgm:presLayoutVars>
          <dgm:chPref val="3"/>
        </dgm:presLayoutVars>
      </dgm:prSet>
      <dgm:spPr/>
    </dgm:pt>
    <dgm:pt modelId="{1C37229C-C586-4C9A-8708-20EBEB609C6E}" type="pres">
      <dgm:prSet presAssocID="{61EA0BE8-567C-42B7-9BAA-4AF543FB73C0}" presName="hierChild4" presStyleCnt="0"/>
      <dgm:spPr/>
    </dgm:pt>
    <dgm:pt modelId="{05F68C02-F2B6-4E2F-BC04-F301AE564C92}" type="pres">
      <dgm:prSet presAssocID="{67FE2558-D6EF-4630-85C6-2A0760F087B8}" presName="Name10" presStyleLbl="parChTrans1D2" presStyleIdx="1" presStyleCnt="2"/>
      <dgm:spPr/>
    </dgm:pt>
    <dgm:pt modelId="{3FE51953-7624-4A25-A13F-0E7ACF4A9E5A}" type="pres">
      <dgm:prSet presAssocID="{A4A5F11B-55CE-4E2D-8CFC-24771DC52735}" presName="hierRoot2" presStyleCnt="0"/>
      <dgm:spPr/>
    </dgm:pt>
    <dgm:pt modelId="{FE92C9D0-BAEC-4DB0-A41E-FB43436D8453}" type="pres">
      <dgm:prSet presAssocID="{A4A5F11B-55CE-4E2D-8CFC-24771DC52735}" presName="composite2" presStyleCnt="0"/>
      <dgm:spPr/>
    </dgm:pt>
    <dgm:pt modelId="{0E872893-ACF3-4309-8D67-48AAF1ACB164}" type="pres">
      <dgm:prSet presAssocID="{A4A5F11B-55CE-4E2D-8CFC-24771DC52735}" presName="background2" presStyleLbl="node2" presStyleIdx="1" presStyleCnt="2"/>
      <dgm:spPr/>
    </dgm:pt>
    <dgm:pt modelId="{F5ADC31A-88E5-474C-838D-D1F5223B0772}" type="pres">
      <dgm:prSet presAssocID="{A4A5F11B-55CE-4E2D-8CFC-24771DC52735}" presName="text2" presStyleLbl="fgAcc2" presStyleIdx="1" presStyleCnt="2">
        <dgm:presLayoutVars>
          <dgm:chPref val="3"/>
        </dgm:presLayoutVars>
      </dgm:prSet>
      <dgm:spPr/>
    </dgm:pt>
    <dgm:pt modelId="{BFDD95AA-F688-4D25-A7B6-2AF86E64B896}" type="pres">
      <dgm:prSet presAssocID="{A4A5F11B-55CE-4E2D-8CFC-24771DC52735}" presName="hierChild3" presStyleCnt="0"/>
      <dgm:spPr/>
    </dgm:pt>
    <dgm:pt modelId="{BE86327B-8289-470F-A3D6-A4C7BC230F13}" type="pres">
      <dgm:prSet presAssocID="{85AB206F-45B4-4E82-8A47-A26C98F9F5A7}" presName="Name17" presStyleLbl="parChTrans1D3" presStyleIdx="4" presStyleCnt="6"/>
      <dgm:spPr/>
    </dgm:pt>
    <dgm:pt modelId="{64D96419-F20D-423B-8F92-A64E2C5F68EA}" type="pres">
      <dgm:prSet presAssocID="{C2F20056-C2A9-412C-8CD9-134604CB2417}" presName="hierRoot3" presStyleCnt="0"/>
      <dgm:spPr/>
    </dgm:pt>
    <dgm:pt modelId="{DDD43F54-74D1-4A88-AA7E-8F7B404694D7}" type="pres">
      <dgm:prSet presAssocID="{C2F20056-C2A9-412C-8CD9-134604CB2417}" presName="composite3" presStyleCnt="0"/>
      <dgm:spPr/>
    </dgm:pt>
    <dgm:pt modelId="{E0DB0ED6-6460-44EF-8BF7-FF1BE7322273}" type="pres">
      <dgm:prSet presAssocID="{C2F20056-C2A9-412C-8CD9-134604CB2417}" presName="background3" presStyleLbl="node3" presStyleIdx="4" presStyleCnt="6"/>
      <dgm:spPr/>
    </dgm:pt>
    <dgm:pt modelId="{62E891EA-ADFD-4CE2-AEED-73A6C8B7A327}" type="pres">
      <dgm:prSet presAssocID="{C2F20056-C2A9-412C-8CD9-134604CB2417}" presName="text3" presStyleLbl="fgAcc3" presStyleIdx="4" presStyleCnt="6">
        <dgm:presLayoutVars>
          <dgm:chPref val="3"/>
        </dgm:presLayoutVars>
      </dgm:prSet>
      <dgm:spPr/>
    </dgm:pt>
    <dgm:pt modelId="{0FCF82ED-B90C-4599-BDA2-3B2B23BA1E24}" type="pres">
      <dgm:prSet presAssocID="{C2F20056-C2A9-412C-8CD9-134604CB2417}" presName="hierChild4" presStyleCnt="0"/>
      <dgm:spPr/>
    </dgm:pt>
    <dgm:pt modelId="{FAD6602C-9BA5-4F20-98B2-7EEA6733A1FD}" type="pres">
      <dgm:prSet presAssocID="{58E66D17-625D-4C91-A521-273C9513CC56}" presName="Name17" presStyleLbl="parChTrans1D3" presStyleIdx="5" presStyleCnt="6"/>
      <dgm:spPr/>
    </dgm:pt>
    <dgm:pt modelId="{418BD95C-256D-4BE8-9E76-F18445151E16}" type="pres">
      <dgm:prSet presAssocID="{7730B394-A79D-4BAA-AAF4-497C1B980D7E}" presName="hierRoot3" presStyleCnt="0"/>
      <dgm:spPr/>
    </dgm:pt>
    <dgm:pt modelId="{EC9DB584-A4C0-48FD-8925-74BC21889D1F}" type="pres">
      <dgm:prSet presAssocID="{7730B394-A79D-4BAA-AAF4-497C1B980D7E}" presName="composite3" presStyleCnt="0"/>
      <dgm:spPr/>
    </dgm:pt>
    <dgm:pt modelId="{1A4943B6-4002-471D-ADF9-9C179C24DD55}" type="pres">
      <dgm:prSet presAssocID="{7730B394-A79D-4BAA-AAF4-497C1B980D7E}" presName="background3" presStyleLbl="node3" presStyleIdx="5" presStyleCnt="6"/>
      <dgm:spPr/>
    </dgm:pt>
    <dgm:pt modelId="{31B4E6D4-06CA-475E-B201-95E05D01C5FF}" type="pres">
      <dgm:prSet presAssocID="{7730B394-A79D-4BAA-AAF4-497C1B980D7E}" presName="text3" presStyleLbl="fgAcc3" presStyleIdx="5" presStyleCnt="6">
        <dgm:presLayoutVars>
          <dgm:chPref val="3"/>
        </dgm:presLayoutVars>
      </dgm:prSet>
      <dgm:spPr/>
    </dgm:pt>
    <dgm:pt modelId="{9A9C018A-BC25-47ED-A436-9F67CCB19574}" type="pres">
      <dgm:prSet presAssocID="{7730B394-A79D-4BAA-AAF4-497C1B980D7E}" presName="hierChild4" presStyleCnt="0"/>
      <dgm:spPr/>
    </dgm:pt>
  </dgm:ptLst>
  <dgm:cxnLst>
    <dgm:cxn modelId="{8C1D5F0F-8643-4062-8A1B-14184E7435D1}" type="presOf" srcId="{8D27C31C-AD5C-4902-8732-356E33F39121}" destId="{67792E46-2F8C-4AA8-941A-BC213325A069}" srcOrd="0" destOrd="0" presId="urn:microsoft.com/office/officeart/2005/8/layout/hierarchy1"/>
    <dgm:cxn modelId="{C0C43C19-B75E-46D2-85C7-82F7BE7769A7}" type="presOf" srcId="{9DCD3823-8BF4-4DDA-8103-27DD23B212E6}" destId="{44EC7463-FDF7-4AA1-AF1E-771B79F1CFFE}" srcOrd="0" destOrd="0" presId="urn:microsoft.com/office/officeart/2005/8/layout/hierarchy1"/>
    <dgm:cxn modelId="{254FFB19-A26E-4DCF-A30D-0B1BB214603A}" type="presOf" srcId="{5EE786AC-14ED-41B0-9A22-D31E3254801C}" destId="{9681C49B-30E0-4625-8521-E237FF8ECE66}" srcOrd="0" destOrd="0" presId="urn:microsoft.com/office/officeart/2005/8/layout/hierarchy1"/>
    <dgm:cxn modelId="{A3B87125-B570-478A-B5BF-A893413D7136}" type="presOf" srcId="{6C319BAA-37A2-4DAA-ACA3-2EB1FDDE4925}" destId="{6096E7FD-476D-4855-A247-899B3978852B}" srcOrd="0" destOrd="0" presId="urn:microsoft.com/office/officeart/2005/8/layout/hierarchy1"/>
    <dgm:cxn modelId="{4922E728-D321-443F-AFDE-5240E9313BBD}" type="presOf" srcId="{020F1F6B-9DE7-4C11-81D9-C5A94A866A4E}" destId="{40F671F9-DF3F-4E19-9D98-06E9EF5189DF}" srcOrd="0" destOrd="0" presId="urn:microsoft.com/office/officeart/2005/8/layout/hierarchy1"/>
    <dgm:cxn modelId="{67E3B52B-C431-4CFD-B7F4-F9F9DE3B15EC}" srcId="{5EE786AC-14ED-41B0-9A22-D31E3254801C}" destId="{A7DA6DE6-BC7B-4A9A-B5EC-87D2B53A3EE7}" srcOrd="0" destOrd="0" parTransId="{9DCD3823-8BF4-4DDA-8103-27DD23B212E6}" sibTransId="{1DA3276F-4FCA-4F15-889D-6F4B326C27EC}"/>
    <dgm:cxn modelId="{862D482F-BC1C-4B89-A614-A145862849FC}" srcId="{A7DA6DE6-BC7B-4A9A-B5EC-87D2B53A3EE7}" destId="{97ED6976-AC83-4DD0-9813-6B60CCA895F3}" srcOrd="2" destOrd="0" parTransId="{6C319BAA-37A2-4DAA-ACA3-2EB1FDDE4925}" sibTransId="{98876ABE-57F0-4247-8113-E3F0CF8206F2}"/>
    <dgm:cxn modelId="{5F389A31-4A7C-470E-996E-A00479513053}" srcId="{5EE786AC-14ED-41B0-9A22-D31E3254801C}" destId="{A4A5F11B-55CE-4E2D-8CFC-24771DC52735}" srcOrd="1" destOrd="0" parTransId="{67FE2558-D6EF-4630-85C6-2A0760F087B8}" sibTransId="{15770EEC-1481-4029-AD87-D6D9C7B76095}"/>
    <dgm:cxn modelId="{9D63BF3C-FBBB-4B66-9627-D1518701F28A}" type="presOf" srcId="{B63BF4EC-601A-4B37-A3D5-27DDE0C69422}" destId="{61C44375-028B-4AF3-9F4A-A48442B3052C}" srcOrd="0" destOrd="0" presId="urn:microsoft.com/office/officeart/2005/8/layout/hierarchy1"/>
    <dgm:cxn modelId="{81E07B44-4C3B-4ECB-AB35-C346D62AD4BB}" srcId="{A7DA6DE6-BC7B-4A9A-B5EC-87D2B53A3EE7}" destId="{7993A4C8-5D9D-48DD-80C7-7FE635665DB5}" srcOrd="0" destOrd="0" parTransId="{C8FA2C29-21DE-414B-911A-73DCF832239F}" sibTransId="{0FAED45D-1B62-4D2A-A0EC-6B2FB90D2086}"/>
    <dgm:cxn modelId="{8B074445-1329-4D05-8413-E624661B52AA}" type="presOf" srcId="{7993A4C8-5D9D-48DD-80C7-7FE635665DB5}" destId="{10CC7A6F-CB83-4E37-814A-23ACCE2CC108}" srcOrd="0" destOrd="0" presId="urn:microsoft.com/office/officeart/2005/8/layout/hierarchy1"/>
    <dgm:cxn modelId="{69946947-0F2B-460D-A2D1-441068AF9CC0}" srcId="{A7DA6DE6-BC7B-4A9A-B5EC-87D2B53A3EE7}" destId="{8D27C31C-AD5C-4902-8732-356E33F39121}" srcOrd="1" destOrd="0" parTransId="{020F1F6B-9DE7-4C11-81D9-C5A94A866A4E}" sibTransId="{CEB334A7-C410-4E2D-AF03-E3D95FBBC0CB}"/>
    <dgm:cxn modelId="{1CBBD46D-5E40-4623-9446-4835AFC6CFF8}" type="presOf" srcId="{A7DA6DE6-BC7B-4A9A-B5EC-87D2B53A3EE7}" destId="{8F532774-95A3-4C09-A797-76868230F85C}" srcOrd="0" destOrd="0" presId="urn:microsoft.com/office/officeart/2005/8/layout/hierarchy1"/>
    <dgm:cxn modelId="{1F3AED7E-E6AD-4806-9A15-4F0F6D7EDD73}" type="presOf" srcId="{A4A5F11B-55CE-4E2D-8CFC-24771DC52735}" destId="{F5ADC31A-88E5-474C-838D-D1F5223B0772}" srcOrd="0" destOrd="0" presId="urn:microsoft.com/office/officeart/2005/8/layout/hierarchy1"/>
    <dgm:cxn modelId="{FB33D881-67D7-4735-BEA5-9053F8058685}" srcId="{A7DA6DE6-BC7B-4A9A-B5EC-87D2B53A3EE7}" destId="{61EA0BE8-567C-42B7-9BAA-4AF543FB73C0}" srcOrd="3" destOrd="0" parTransId="{B63BF4EC-601A-4B37-A3D5-27DDE0C69422}" sibTransId="{A52BD941-63BE-4144-B60D-AECFDCFEA9E4}"/>
    <dgm:cxn modelId="{9B6FB984-A6FA-4191-B6FE-43F1AF6E5B1D}" type="presOf" srcId="{67FE2558-D6EF-4630-85C6-2A0760F087B8}" destId="{05F68C02-F2B6-4E2F-BC04-F301AE564C92}" srcOrd="0" destOrd="0" presId="urn:microsoft.com/office/officeart/2005/8/layout/hierarchy1"/>
    <dgm:cxn modelId="{013DF290-5744-4376-B90E-6A9084690FCE}" srcId="{A4A5F11B-55CE-4E2D-8CFC-24771DC52735}" destId="{7730B394-A79D-4BAA-AAF4-497C1B980D7E}" srcOrd="1" destOrd="0" parTransId="{58E66D17-625D-4C91-A521-273C9513CC56}" sibTransId="{315B7CE1-91DE-4BCF-9DE7-9300B02D3AE3}"/>
    <dgm:cxn modelId="{C7AA0097-A7BF-4160-B1BC-64C92301EE3C}" type="presOf" srcId="{7730B394-A79D-4BAA-AAF4-497C1B980D7E}" destId="{31B4E6D4-06CA-475E-B201-95E05D01C5FF}" srcOrd="0" destOrd="0" presId="urn:microsoft.com/office/officeart/2005/8/layout/hierarchy1"/>
    <dgm:cxn modelId="{2CFE68A0-B957-4677-942D-59D795730C8C}" type="presOf" srcId="{61EA0BE8-567C-42B7-9BAA-4AF543FB73C0}" destId="{B8D66A08-61D0-4753-A0F1-CC86D8E5AD37}" srcOrd="0" destOrd="0" presId="urn:microsoft.com/office/officeart/2005/8/layout/hierarchy1"/>
    <dgm:cxn modelId="{92B70AB1-2275-4717-AFD3-D39A067ACDCA}" type="presOf" srcId="{C2F20056-C2A9-412C-8CD9-134604CB2417}" destId="{62E891EA-ADFD-4CE2-AEED-73A6C8B7A327}" srcOrd="0" destOrd="0" presId="urn:microsoft.com/office/officeart/2005/8/layout/hierarchy1"/>
    <dgm:cxn modelId="{050EC1B3-9E12-4E52-B80B-25252AD7FCC2}" type="presOf" srcId="{C8FA2C29-21DE-414B-911A-73DCF832239F}" destId="{BD86AA4F-689E-4A64-B3BB-F43D63243335}" srcOrd="0" destOrd="0" presId="urn:microsoft.com/office/officeart/2005/8/layout/hierarchy1"/>
    <dgm:cxn modelId="{2B96FDDC-F8C9-41A1-A385-1B6F866E3AFB}" type="presOf" srcId="{97ED6976-AC83-4DD0-9813-6B60CCA895F3}" destId="{EA1EED3E-BE57-4E3B-B71C-E3F2C1246A27}" srcOrd="0" destOrd="0" presId="urn:microsoft.com/office/officeart/2005/8/layout/hierarchy1"/>
    <dgm:cxn modelId="{AD8AC4DE-F392-4A61-8098-8831EFF41A9C}" type="presOf" srcId="{85AB206F-45B4-4E82-8A47-A26C98F9F5A7}" destId="{BE86327B-8289-470F-A3D6-A4C7BC230F13}" srcOrd="0" destOrd="0" presId="urn:microsoft.com/office/officeart/2005/8/layout/hierarchy1"/>
    <dgm:cxn modelId="{4BE117E0-ED4F-43FC-A5A9-0E5E0AF9D81A}" type="presOf" srcId="{C09021E3-7625-4E8D-929C-685F9BB5E757}" destId="{E8B423A4-613F-4C66-9497-489BEE220A22}" srcOrd="0" destOrd="0" presId="urn:microsoft.com/office/officeart/2005/8/layout/hierarchy1"/>
    <dgm:cxn modelId="{66887DED-7728-4015-BC44-AA2B5EC3C02F}" type="presOf" srcId="{58E66D17-625D-4C91-A521-273C9513CC56}" destId="{FAD6602C-9BA5-4F20-98B2-7EEA6733A1FD}" srcOrd="0" destOrd="0" presId="urn:microsoft.com/office/officeart/2005/8/layout/hierarchy1"/>
    <dgm:cxn modelId="{675284EE-61B2-44DE-895A-E13E9E360027}" srcId="{A4A5F11B-55CE-4E2D-8CFC-24771DC52735}" destId="{C2F20056-C2A9-412C-8CD9-134604CB2417}" srcOrd="0" destOrd="0" parTransId="{85AB206F-45B4-4E82-8A47-A26C98F9F5A7}" sibTransId="{6D9BF28D-C0D3-4F62-8576-7A1761B124EF}"/>
    <dgm:cxn modelId="{DCA5E1EE-A135-4A07-8AE9-428FD23921CF}" srcId="{C09021E3-7625-4E8D-929C-685F9BB5E757}" destId="{5EE786AC-14ED-41B0-9A22-D31E3254801C}" srcOrd="0" destOrd="0" parTransId="{4DD0F5E2-986C-43D1-8B91-5A795D0AC849}" sibTransId="{3C0586F2-1026-408F-8C7A-839811E4A7E0}"/>
    <dgm:cxn modelId="{6A1BB253-C450-44B7-90C7-CC5F268F4FEB}" type="presParOf" srcId="{E8B423A4-613F-4C66-9497-489BEE220A22}" destId="{8FBBBF3D-2BD4-4F7E-9F6A-3E0D03E3C865}" srcOrd="0" destOrd="0" presId="urn:microsoft.com/office/officeart/2005/8/layout/hierarchy1"/>
    <dgm:cxn modelId="{2A322EF0-D38D-42A0-A713-193013F8CBC7}" type="presParOf" srcId="{8FBBBF3D-2BD4-4F7E-9F6A-3E0D03E3C865}" destId="{4569D1A4-8DC2-46FD-BFE5-677E4D34512D}" srcOrd="0" destOrd="0" presId="urn:microsoft.com/office/officeart/2005/8/layout/hierarchy1"/>
    <dgm:cxn modelId="{646726F0-4F2B-4218-9950-931281FADFFB}" type="presParOf" srcId="{4569D1A4-8DC2-46FD-BFE5-677E4D34512D}" destId="{55DF8916-E6B6-4FB9-9521-6749533230AB}" srcOrd="0" destOrd="0" presId="urn:microsoft.com/office/officeart/2005/8/layout/hierarchy1"/>
    <dgm:cxn modelId="{FDBC95DC-0251-4DC6-AC7C-CA8199DEB771}" type="presParOf" srcId="{4569D1A4-8DC2-46FD-BFE5-677E4D34512D}" destId="{9681C49B-30E0-4625-8521-E237FF8ECE66}" srcOrd="1" destOrd="0" presId="urn:microsoft.com/office/officeart/2005/8/layout/hierarchy1"/>
    <dgm:cxn modelId="{CD9AAA1D-A85D-43E1-847B-1367ED6063C5}" type="presParOf" srcId="{8FBBBF3D-2BD4-4F7E-9F6A-3E0D03E3C865}" destId="{BF75D2D2-EC23-4C0B-AD97-A2154043F927}" srcOrd="1" destOrd="0" presId="urn:microsoft.com/office/officeart/2005/8/layout/hierarchy1"/>
    <dgm:cxn modelId="{07F30167-767B-4479-BCBA-ACD439CF8CED}" type="presParOf" srcId="{BF75D2D2-EC23-4C0B-AD97-A2154043F927}" destId="{44EC7463-FDF7-4AA1-AF1E-771B79F1CFFE}" srcOrd="0" destOrd="0" presId="urn:microsoft.com/office/officeart/2005/8/layout/hierarchy1"/>
    <dgm:cxn modelId="{5C8E38C3-4D2E-4E41-9AE4-B096CCBEDB0D}" type="presParOf" srcId="{BF75D2D2-EC23-4C0B-AD97-A2154043F927}" destId="{73CB2A5B-0017-42FF-82A8-05F2B1CAB4A8}" srcOrd="1" destOrd="0" presId="urn:microsoft.com/office/officeart/2005/8/layout/hierarchy1"/>
    <dgm:cxn modelId="{EFD11D61-A5DB-42B4-8DBF-2583A65B757A}" type="presParOf" srcId="{73CB2A5B-0017-42FF-82A8-05F2B1CAB4A8}" destId="{6CEAA68F-2FDE-47E5-A6E0-7EF8197D4243}" srcOrd="0" destOrd="0" presId="urn:microsoft.com/office/officeart/2005/8/layout/hierarchy1"/>
    <dgm:cxn modelId="{7A8B3696-43D5-4F94-AC3E-08DBA2CA81CB}" type="presParOf" srcId="{6CEAA68F-2FDE-47E5-A6E0-7EF8197D4243}" destId="{EDE78DDB-4981-44B0-ABB3-FC01F6D632B4}" srcOrd="0" destOrd="0" presId="urn:microsoft.com/office/officeart/2005/8/layout/hierarchy1"/>
    <dgm:cxn modelId="{F5DBB2FC-377C-4EB5-A396-326F586E8326}" type="presParOf" srcId="{6CEAA68F-2FDE-47E5-A6E0-7EF8197D4243}" destId="{8F532774-95A3-4C09-A797-76868230F85C}" srcOrd="1" destOrd="0" presId="urn:microsoft.com/office/officeart/2005/8/layout/hierarchy1"/>
    <dgm:cxn modelId="{96C49B5A-FAD1-4FC7-B957-A4DB597588DA}" type="presParOf" srcId="{73CB2A5B-0017-42FF-82A8-05F2B1CAB4A8}" destId="{67299381-4C94-4593-9011-D34012607BAC}" srcOrd="1" destOrd="0" presId="urn:microsoft.com/office/officeart/2005/8/layout/hierarchy1"/>
    <dgm:cxn modelId="{B215167A-9F0F-4DC3-84E8-DBA8F8B275D2}" type="presParOf" srcId="{67299381-4C94-4593-9011-D34012607BAC}" destId="{BD86AA4F-689E-4A64-B3BB-F43D63243335}" srcOrd="0" destOrd="0" presId="urn:microsoft.com/office/officeart/2005/8/layout/hierarchy1"/>
    <dgm:cxn modelId="{8507ACF4-5C8D-4A1E-939E-3E283A955B92}" type="presParOf" srcId="{67299381-4C94-4593-9011-D34012607BAC}" destId="{9A780D89-6533-40CE-9369-B20F0824DDD0}" srcOrd="1" destOrd="0" presId="urn:microsoft.com/office/officeart/2005/8/layout/hierarchy1"/>
    <dgm:cxn modelId="{6FAB9D99-201A-428C-A484-8266EF1DFAD7}" type="presParOf" srcId="{9A780D89-6533-40CE-9369-B20F0824DDD0}" destId="{21B50C05-7EE5-44A2-96C2-DAE8FFD9EFEC}" srcOrd="0" destOrd="0" presId="urn:microsoft.com/office/officeart/2005/8/layout/hierarchy1"/>
    <dgm:cxn modelId="{57923835-E398-48AF-BAF7-EA5A25A2C3F5}" type="presParOf" srcId="{21B50C05-7EE5-44A2-96C2-DAE8FFD9EFEC}" destId="{DE6AFB23-6390-46CB-B248-0A03A25DCC44}" srcOrd="0" destOrd="0" presId="urn:microsoft.com/office/officeart/2005/8/layout/hierarchy1"/>
    <dgm:cxn modelId="{B97F6A24-6724-4F62-9855-D38213D95E3F}" type="presParOf" srcId="{21B50C05-7EE5-44A2-96C2-DAE8FFD9EFEC}" destId="{10CC7A6F-CB83-4E37-814A-23ACCE2CC108}" srcOrd="1" destOrd="0" presId="urn:microsoft.com/office/officeart/2005/8/layout/hierarchy1"/>
    <dgm:cxn modelId="{2A7424A0-48A4-4B89-8AFF-700BC4D70388}" type="presParOf" srcId="{9A780D89-6533-40CE-9369-B20F0824DDD0}" destId="{0E82D310-B6F5-4919-969A-2953D8F0EBE1}" srcOrd="1" destOrd="0" presId="urn:microsoft.com/office/officeart/2005/8/layout/hierarchy1"/>
    <dgm:cxn modelId="{C6BB2FDF-5E73-4E05-8C89-BB7014BB5BEE}" type="presParOf" srcId="{67299381-4C94-4593-9011-D34012607BAC}" destId="{40F671F9-DF3F-4E19-9D98-06E9EF5189DF}" srcOrd="2" destOrd="0" presId="urn:microsoft.com/office/officeart/2005/8/layout/hierarchy1"/>
    <dgm:cxn modelId="{4BBD59A8-BDAF-4BA5-8DE6-1CBA9BB58B9B}" type="presParOf" srcId="{67299381-4C94-4593-9011-D34012607BAC}" destId="{CF178CF2-DEC8-4993-B3F7-B0E1B7838FD7}" srcOrd="3" destOrd="0" presId="urn:microsoft.com/office/officeart/2005/8/layout/hierarchy1"/>
    <dgm:cxn modelId="{AD4ABD0F-80B1-468C-9F95-37BB7A552F9B}" type="presParOf" srcId="{CF178CF2-DEC8-4993-B3F7-B0E1B7838FD7}" destId="{83EC3D52-F60E-4011-AE2F-0900E3A830FC}" srcOrd="0" destOrd="0" presId="urn:microsoft.com/office/officeart/2005/8/layout/hierarchy1"/>
    <dgm:cxn modelId="{F71F4108-446E-456C-904F-A333702D7D12}" type="presParOf" srcId="{83EC3D52-F60E-4011-AE2F-0900E3A830FC}" destId="{C4E434AE-C301-41AF-9332-897538A359FE}" srcOrd="0" destOrd="0" presId="urn:microsoft.com/office/officeart/2005/8/layout/hierarchy1"/>
    <dgm:cxn modelId="{9E2C6186-AC1B-4422-9280-F1D367F22A80}" type="presParOf" srcId="{83EC3D52-F60E-4011-AE2F-0900E3A830FC}" destId="{67792E46-2F8C-4AA8-941A-BC213325A069}" srcOrd="1" destOrd="0" presId="urn:microsoft.com/office/officeart/2005/8/layout/hierarchy1"/>
    <dgm:cxn modelId="{1AC3C9DD-5294-45CE-AEA5-AD4D24AA306B}" type="presParOf" srcId="{CF178CF2-DEC8-4993-B3F7-B0E1B7838FD7}" destId="{AC81407F-555C-49A8-86D5-1325359DAE5F}" srcOrd="1" destOrd="0" presId="urn:microsoft.com/office/officeart/2005/8/layout/hierarchy1"/>
    <dgm:cxn modelId="{A5E000DF-711E-492F-83CA-19BEEB1A9C42}" type="presParOf" srcId="{67299381-4C94-4593-9011-D34012607BAC}" destId="{6096E7FD-476D-4855-A247-899B3978852B}" srcOrd="4" destOrd="0" presId="urn:microsoft.com/office/officeart/2005/8/layout/hierarchy1"/>
    <dgm:cxn modelId="{7B175F98-DA4F-45CD-8228-2A116EC4C1CF}" type="presParOf" srcId="{67299381-4C94-4593-9011-D34012607BAC}" destId="{9B9C9566-FAE3-4CF3-A7D7-D11610B437F8}" srcOrd="5" destOrd="0" presId="urn:microsoft.com/office/officeart/2005/8/layout/hierarchy1"/>
    <dgm:cxn modelId="{BE77BA3F-B909-4822-995E-907E8BD7D3A5}" type="presParOf" srcId="{9B9C9566-FAE3-4CF3-A7D7-D11610B437F8}" destId="{1A3D010E-BCB7-42E9-B5F9-F49DA1C726CE}" srcOrd="0" destOrd="0" presId="urn:microsoft.com/office/officeart/2005/8/layout/hierarchy1"/>
    <dgm:cxn modelId="{5B352B69-EC55-4EF7-A753-ED8E875CAE7B}" type="presParOf" srcId="{1A3D010E-BCB7-42E9-B5F9-F49DA1C726CE}" destId="{6717420C-0D71-4BB6-B030-DBD1E3F0AF84}" srcOrd="0" destOrd="0" presId="urn:microsoft.com/office/officeart/2005/8/layout/hierarchy1"/>
    <dgm:cxn modelId="{4D9011BE-0CFF-4A04-AA16-4B36331C6443}" type="presParOf" srcId="{1A3D010E-BCB7-42E9-B5F9-F49DA1C726CE}" destId="{EA1EED3E-BE57-4E3B-B71C-E3F2C1246A27}" srcOrd="1" destOrd="0" presId="urn:microsoft.com/office/officeart/2005/8/layout/hierarchy1"/>
    <dgm:cxn modelId="{FB2BB487-6059-4F02-91FB-E60BB5EA67A4}" type="presParOf" srcId="{9B9C9566-FAE3-4CF3-A7D7-D11610B437F8}" destId="{8077AB20-79F5-421D-B814-A7E39E3E8D39}" srcOrd="1" destOrd="0" presId="urn:microsoft.com/office/officeart/2005/8/layout/hierarchy1"/>
    <dgm:cxn modelId="{1E21D53A-3532-4165-982C-A68577BA7DCF}" type="presParOf" srcId="{67299381-4C94-4593-9011-D34012607BAC}" destId="{61C44375-028B-4AF3-9F4A-A48442B3052C}" srcOrd="6" destOrd="0" presId="urn:microsoft.com/office/officeart/2005/8/layout/hierarchy1"/>
    <dgm:cxn modelId="{2EB44773-DDBA-4899-A6C6-9CC8BC2C2593}" type="presParOf" srcId="{67299381-4C94-4593-9011-D34012607BAC}" destId="{94FF2F65-8405-4AEB-B65E-96F33320A78C}" srcOrd="7" destOrd="0" presId="urn:microsoft.com/office/officeart/2005/8/layout/hierarchy1"/>
    <dgm:cxn modelId="{A40470B7-8EE7-469C-ADFB-F2D83941DD7C}" type="presParOf" srcId="{94FF2F65-8405-4AEB-B65E-96F33320A78C}" destId="{62B3D6D8-6E49-41B5-8E6A-F4E26411C9AC}" srcOrd="0" destOrd="0" presId="urn:microsoft.com/office/officeart/2005/8/layout/hierarchy1"/>
    <dgm:cxn modelId="{C2E0FD15-8FC2-4F3E-BDD4-726E8E42BEDD}" type="presParOf" srcId="{62B3D6D8-6E49-41B5-8E6A-F4E26411C9AC}" destId="{52727D71-08B0-4705-B22E-1E44DF1416F2}" srcOrd="0" destOrd="0" presId="urn:microsoft.com/office/officeart/2005/8/layout/hierarchy1"/>
    <dgm:cxn modelId="{9672F3AA-683F-465E-AFD6-53C1B4680305}" type="presParOf" srcId="{62B3D6D8-6E49-41B5-8E6A-F4E26411C9AC}" destId="{B8D66A08-61D0-4753-A0F1-CC86D8E5AD37}" srcOrd="1" destOrd="0" presId="urn:microsoft.com/office/officeart/2005/8/layout/hierarchy1"/>
    <dgm:cxn modelId="{28E2D474-F982-40D9-BA7D-24C934389173}" type="presParOf" srcId="{94FF2F65-8405-4AEB-B65E-96F33320A78C}" destId="{1C37229C-C586-4C9A-8708-20EBEB609C6E}" srcOrd="1" destOrd="0" presId="urn:microsoft.com/office/officeart/2005/8/layout/hierarchy1"/>
    <dgm:cxn modelId="{FDE7174A-9735-436D-86A0-E8E2F12B37A8}" type="presParOf" srcId="{BF75D2D2-EC23-4C0B-AD97-A2154043F927}" destId="{05F68C02-F2B6-4E2F-BC04-F301AE564C92}" srcOrd="2" destOrd="0" presId="urn:microsoft.com/office/officeart/2005/8/layout/hierarchy1"/>
    <dgm:cxn modelId="{CB11447C-661F-4011-92FE-16706D7FDC35}" type="presParOf" srcId="{BF75D2D2-EC23-4C0B-AD97-A2154043F927}" destId="{3FE51953-7624-4A25-A13F-0E7ACF4A9E5A}" srcOrd="3" destOrd="0" presId="urn:microsoft.com/office/officeart/2005/8/layout/hierarchy1"/>
    <dgm:cxn modelId="{97F44626-C212-4835-BB49-470B95F78282}" type="presParOf" srcId="{3FE51953-7624-4A25-A13F-0E7ACF4A9E5A}" destId="{FE92C9D0-BAEC-4DB0-A41E-FB43436D8453}" srcOrd="0" destOrd="0" presId="urn:microsoft.com/office/officeart/2005/8/layout/hierarchy1"/>
    <dgm:cxn modelId="{D1D2591C-96F4-4549-9AE2-245374359649}" type="presParOf" srcId="{FE92C9D0-BAEC-4DB0-A41E-FB43436D8453}" destId="{0E872893-ACF3-4309-8D67-48AAF1ACB164}" srcOrd="0" destOrd="0" presId="urn:microsoft.com/office/officeart/2005/8/layout/hierarchy1"/>
    <dgm:cxn modelId="{A2C26578-8301-47F9-B62B-9EBEDA05AFBC}" type="presParOf" srcId="{FE92C9D0-BAEC-4DB0-A41E-FB43436D8453}" destId="{F5ADC31A-88E5-474C-838D-D1F5223B0772}" srcOrd="1" destOrd="0" presId="urn:microsoft.com/office/officeart/2005/8/layout/hierarchy1"/>
    <dgm:cxn modelId="{BAAC169D-68C7-4401-AC96-525368F71766}" type="presParOf" srcId="{3FE51953-7624-4A25-A13F-0E7ACF4A9E5A}" destId="{BFDD95AA-F688-4D25-A7B6-2AF86E64B896}" srcOrd="1" destOrd="0" presId="urn:microsoft.com/office/officeart/2005/8/layout/hierarchy1"/>
    <dgm:cxn modelId="{180273A8-AE30-468B-BC45-D195D0AEFDC3}" type="presParOf" srcId="{BFDD95AA-F688-4D25-A7B6-2AF86E64B896}" destId="{BE86327B-8289-470F-A3D6-A4C7BC230F13}" srcOrd="0" destOrd="0" presId="urn:microsoft.com/office/officeart/2005/8/layout/hierarchy1"/>
    <dgm:cxn modelId="{6797104D-F5EA-4713-9504-26D2678C02C8}" type="presParOf" srcId="{BFDD95AA-F688-4D25-A7B6-2AF86E64B896}" destId="{64D96419-F20D-423B-8F92-A64E2C5F68EA}" srcOrd="1" destOrd="0" presId="urn:microsoft.com/office/officeart/2005/8/layout/hierarchy1"/>
    <dgm:cxn modelId="{86C9503A-9EEE-4E55-BAD1-255AD482F012}" type="presParOf" srcId="{64D96419-F20D-423B-8F92-A64E2C5F68EA}" destId="{DDD43F54-74D1-4A88-AA7E-8F7B404694D7}" srcOrd="0" destOrd="0" presId="urn:microsoft.com/office/officeart/2005/8/layout/hierarchy1"/>
    <dgm:cxn modelId="{4463AB3D-902F-477F-9D23-8136E97FABEE}" type="presParOf" srcId="{DDD43F54-74D1-4A88-AA7E-8F7B404694D7}" destId="{E0DB0ED6-6460-44EF-8BF7-FF1BE7322273}" srcOrd="0" destOrd="0" presId="urn:microsoft.com/office/officeart/2005/8/layout/hierarchy1"/>
    <dgm:cxn modelId="{CB05DD05-47F8-473C-9985-9BF75F75BD84}" type="presParOf" srcId="{DDD43F54-74D1-4A88-AA7E-8F7B404694D7}" destId="{62E891EA-ADFD-4CE2-AEED-73A6C8B7A327}" srcOrd="1" destOrd="0" presId="urn:microsoft.com/office/officeart/2005/8/layout/hierarchy1"/>
    <dgm:cxn modelId="{58721D6A-E4C8-4D02-A52B-57C2360858CE}" type="presParOf" srcId="{64D96419-F20D-423B-8F92-A64E2C5F68EA}" destId="{0FCF82ED-B90C-4599-BDA2-3B2B23BA1E24}" srcOrd="1" destOrd="0" presId="urn:microsoft.com/office/officeart/2005/8/layout/hierarchy1"/>
    <dgm:cxn modelId="{51866FB3-0C19-4F3D-95B9-B569B2E77A9B}" type="presParOf" srcId="{BFDD95AA-F688-4D25-A7B6-2AF86E64B896}" destId="{FAD6602C-9BA5-4F20-98B2-7EEA6733A1FD}" srcOrd="2" destOrd="0" presId="urn:microsoft.com/office/officeart/2005/8/layout/hierarchy1"/>
    <dgm:cxn modelId="{D9543542-BD00-4686-A61C-776FE1770DAE}" type="presParOf" srcId="{BFDD95AA-F688-4D25-A7B6-2AF86E64B896}" destId="{418BD95C-256D-4BE8-9E76-F18445151E16}" srcOrd="3" destOrd="0" presId="urn:microsoft.com/office/officeart/2005/8/layout/hierarchy1"/>
    <dgm:cxn modelId="{68B32927-A895-4CF7-8BC2-488E9C5224E5}" type="presParOf" srcId="{418BD95C-256D-4BE8-9E76-F18445151E16}" destId="{EC9DB584-A4C0-48FD-8925-74BC21889D1F}" srcOrd="0" destOrd="0" presId="urn:microsoft.com/office/officeart/2005/8/layout/hierarchy1"/>
    <dgm:cxn modelId="{BF8EB8B5-3985-43F0-8675-69619DA73377}" type="presParOf" srcId="{EC9DB584-A4C0-48FD-8925-74BC21889D1F}" destId="{1A4943B6-4002-471D-ADF9-9C179C24DD55}" srcOrd="0" destOrd="0" presId="urn:microsoft.com/office/officeart/2005/8/layout/hierarchy1"/>
    <dgm:cxn modelId="{B6E52E48-9BFB-45FF-8A4A-CCE33227090D}" type="presParOf" srcId="{EC9DB584-A4C0-48FD-8925-74BC21889D1F}" destId="{31B4E6D4-06CA-475E-B201-95E05D01C5FF}" srcOrd="1" destOrd="0" presId="urn:microsoft.com/office/officeart/2005/8/layout/hierarchy1"/>
    <dgm:cxn modelId="{3B47E9C5-3276-471D-8AED-B5A897B5BCB8}" type="presParOf" srcId="{418BD95C-256D-4BE8-9E76-F18445151E16}" destId="{9A9C018A-BC25-47ED-A436-9F67CCB1957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6602C-9BA5-4F20-98B2-7EEA6733A1FD}">
      <dsp:nvSpPr>
        <dsp:cNvPr id="0" name=""/>
        <dsp:cNvSpPr/>
      </dsp:nvSpPr>
      <dsp:spPr>
        <a:xfrm>
          <a:off x="9534682" y="4422174"/>
          <a:ext cx="970982" cy="462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907"/>
              </a:lnTo>
              <a:lnTo>
                <a:pt x="970982" y="314907"/>
              </a:lnTo>
              <a:lnTo>
                <a:pt x="970982" y="46209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86327B-8289-470F-A3D6-A4C7BC230F13}">
      <dsp:nvSpPr>
        <dsp:cNvPr id="0" name=""/>
        <dsp:cNvSpPr/>
      </dsp:nvSpPr>
      <dsp:spPr>
        <a:xfrm>
          <a:off x="8563699" y="4422174"/>
          <a:ext cx="970982" cy="462099"/>
        </a:xfrm>
        <a:custGeom>
          <a:avLst/>
          <a:gdLst/>
          <a:ahLst/>
          <a:cxnLst/>
          <a:rect l="0" t="0" r="0" b="0"/>
          <a:pathLst>
            <a:path>
              <a:moveTo>
                <a:pt x="970982" y="0"/>
              </a:moveTo>
              <a:lnTo>
                <a:pt x="970982" y="314907"/>
              </a:lnTo>
              <a:lnTo>
                <a:pt x="0" y="314907"/>
              </a:lnTo>
              <a:lnTo>
                <a:pt x="0" y="46209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68C02-F2B6-4E2F-BC04-F301AE564C92}">
      <dsp:nvSpPr>
        <dsp:cNvPr id="0" name=""/>
        <dsp:cNvSpPr/>
      </dsp:nvSpPr>
      <dsp:spPr>
        <a:xfrm>
          <a:off x="6621735" y="2951136"/>
          <a:ext cx="2912946" cy="462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907"/>
              </a:lnTo>
              <a:lnTo>
                <a:pt x="2912946" y="314907"/>
              </a:lnTo>
              <a:lnTo>
                <a:pt x="2912946" y="46209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44375-028B-4AF3-9F4A-A48442B3052C}">
      <dsp:nvSpPr>
        <dsp:cNvPr id="0" name=""/>
        <dsp:cNvSpPr/>
      </dsp:nvSpPr>
      <dsp:spPr>
        <a:xfrm>
          <a:off x="3708788" y="4422174"/>
          <a:ext cx="2912946" cy="462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907"/>
              </a:lnTo>
              <a:lnTo>
                <a:pt x="2912946" y="314907"/>
              </a:lnTo>
              <a:lnTo>
                <a:pt x="2912946" y="46209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6E7FD-476D-4855-A247-899B3978852B}">
      <dsp:nvSpPr>
        <dsp:cNvPr id="0" name=""/>
        <dsp:cNvSpPr/>
      </dsp:nvSpPr>
      <dsp:spPr>
        <a:xfrm>
          <a:off x="3708788" y="4422174"/>
          <a:ext cx="970982" cy="462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907"/>
              </a:lnTo>
              <a:lnTo>
                <a:pt x="970982" y="314907"/>
              </a:lnTo>
              <a:lnTo>
                <a:pt x="970982" y="46209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671F9-DF3F-4E19-9D98-06E9EF5189DF}">
      <dsp:nvSpPr>
        <dsp:cNvPr id="0" name=""/>
        <dsp:cNvSpPr/>
      </dsp:nvSpPr>
      <dsp:spPr>
        <a:xfrm>
          <a:off x="2737805" y="4422174"/>
          <a:ext cx="970982" cy="462099"/>
        </a:xfrm>
        <a:custGeom>
          <a:avLst/>
          <a:gdLst/>
          <a:ahLst/>
          <a:cxnLst/>
          <a:rect l="0" t="0" r="0" b="0"/>
          <a:pathLst>
            <a:path>
              <a:moveTo>
                <a:pt x="970982" y="0"/>
              </a:moveTo>
              <a:lnTo>
                <a:pt x="970982" y="314907"/>
              </a:lnTo>
              <a:lnTo>
                <a:pt x="0" y="314907"/>
              </a:lnTo>
              <a:lnTo>
                <a:pt x="0" y="46209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86AA4F-689E-4A64-B3BB-F43D63243335}">
      <dsp:nvSpPr>
        <dsp:cNvPr id="0" name=""/>
        <dsp:cNvSpPr/>
      </dsp:nvSpPr>
      <dsp:spPr>
        <a:xfrm>
          <a:off x="795841" y="4422174"/>
          <a:ext cx="2912946" cy="462099"/>
        </a:xfrm>
        <a:custGeom>
          <a:avLst/>
          <a:gdLst/>
          <a:ahLst/>
          <a:cxnLst/>
          <a:rect l="0" t="0" r="0" b="0"/>
          <a:pathLst>
            <a:path>
              <a:moveTo>
                <a:pt x="2912946" y="0"/>
              </a:moveTo>
              <a:lnTo>
                <a:pt x="2912946" y="314907"/>
              </a:lnTo>
              <a:lnTo>
                <a:pt x="0" y="314907"/>
              </a:lnTo>
              <a:lnTo>
                <a:pt x="0" y="462099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EC7463-FDF7-4AA1-AF1E-771B79F1CFFE}">
      <dsp:nvSpPr>
        <dsp:cNvPr id="0" name=""/>
        <dsp:cNvSpPr/>
      </dsp:nvSpPr>
      <dsp:spPr>
        <a:xfrm>
          <a:off x="3708788" y="2951136"/>
          <a:ext cx="2912946" cy="462099"/>
        </a:xfrm>
        <a:custGeom>
          <a:avLst/>
          <a:gdLst/>
          <a:ahLst/>
          <a:cxnLst/>
          <a:rect l="0" t="0" r="0" b="0"/>
          <a:pathLst>
            <a:path>
              <a:moveTo>
                <a:pt x="2912946" y="0"/>
              </a:moveTo>
              <a:lnTo>
                <a:pt x="2912946" y="314907"/>
              </a:lnTo>
              <a:lnTo>
                <a:pt x="0" y="314907"/>
              </a:lnTo>
              <a:lnTo>
                <a:pt x="0" y="46209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F8916-E6B6-4FB9-9521-6749533230AB}">
      <dsp:nvSpPr>
        <dsp:cNvPr id="0" name=""/>
        <dsp:cNvSpPr/>
      </dsp:nvSpPr>
      <dsp:spPr>
        <a:xfrm>
          <a:off x="5827295" y="1942197"/>
          <a:ext cx="1588880" cy="1008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1C49B-30E0-4625-8521-E237FF8ECE66}">
      <dsp:nvSpPr>
        <dsp:cNvPr id="0" name=""/>
        <dsp:cNvSpPr/>
      </dsp:nvSpPr>
      <dsp:spPr>
        <a:xfrm>
          <a:off x="6003837" y="2109912"/>
          <a:ext cx="1588880" cy="1008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Semnale</a:t>
          </a:r>
          <a:r>
            <a:rPr lang="ru-RU" sz="1600" kern="1200" dirty="0"/>
            <a:t> </a:t>
          </a:r>
          <a:r>
            <a:rPr lang="en-US" sz="1600" kern="1200" dirty="0" err="1"/>
            <a:t>nonverbale</a:t>
          </a:r>
          <a:endParaRPr lang="ru-RU" sz="1600" kern="1200" dirty="0"/>
        </a:p>
      </dsp:txBody>
      <dsp:txXfrm>
        <a:off x="6033388" y="2139463"/>
        <a:ext cx="1529778" cy="949836"/>
      </dsp:txXfrm>
    </dsp:sp>
    <dsp:sp modelId="{EDE78DDB-4981-44B0-ABB3-FC01F6D632B4}">
      <dsp:nvSpPr>
        <dsp:cNvPr id="0" name=""/>
        <dsp:cNvSpPr/>
      </dsp:nvSpPr>
      <dsp:spPr>
        <a:xfrm>
          <a:off x="2914348" y="3413235"/>
          <a:ext cx="1588880" cy="1008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32774-95A3-4C09-A797-76868230F85C}">
      <dsp:nvSpPr>
        <dsp:cNvPr id="0" name=""/>
        <dsp:cNvSpPr/>
      </dsp:nvSpPr>
      <dsp:spPr>
        <a:xfrm>
          <a:off x="3090890" y="3580950"/>
          <a:ext cx="1588880" cy="1008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Gesturi</a:t>
          </a:r>
          <a:endParaRPr lang="ru-RU" sz="1600" kern="1200" dirty="0"/>
        </a:p>
      </dsp:txBody>
      <dsp:txXfrm>
        <a:off x="3120441" y="3610501"/>
        <a:ext cx="1529778" cy="949836"/>
      </dsp:txXfrm>
    </dsp:sp>
    <dsp:sp modelId="{DE6AFB23-6390-46CB-B248-0A03A25DCC44}">
      <dsp:nvSpPr>
        <dsp:cNvPr id="0" name=""/>
        <dsp:cNvSpPr/>
      </dsp:nvSpPr>
      <dsp:spPr>
        <a:xfrm>
          <a:off x="1401" y="4884273"/>
          <a:ext cx="1588880" cy="1008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C7A6F-CB83-4E37-814A-23ACCE2CC108}">
      <dsp:nvSpPr>
        <dsp:cNvPr id="0" name=""/>
        <dsp:cNvSpPr/>
      </dsp:nvSpPr>
      <dsp:spPr>
        <a:xfrm>
          <a:off x="177943" y="5051988"/>
          <a:ext cx="1588880" cy="1008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Capului</a:t>
          </a:r>
          <a:endParaRPr lang="ru-RU" sz="1600" kern="1200" dirty="0"/>
        </a:p>
      </dsp:txBody>
      <dsp:txXfrm>
        <a:off x="207494" y="5081539"/>
        <a:ext cx="1529778" cy="949836"/>
      </dsp:txXfrm>
    </dsp:sp>
    <dsp:sp modelId="{C4E434AE-C301-41AF-9332-897538A359FE}">
      <dsp:nvSpPr>
        <dsp:cNvPr id="0" name=""/>
        <dsp:cNvSpPr/>
      </dsp:nvSpPr>
      <dsp:spPr>
        <a:xfrm>
          <a:off x="1943365" y="4884273"/>
          <a:ext cx="1588880" cy="1008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92E46-2F8C-4AA8-941A-BC213325A069}">
      <dsp:nvSpPr>
        <dsp:cNvPr id="0" name=""/>
        <dsp:cNvSpPr/>
      </dsp:nvSpPr>
      <dsp:spPr>
        <a:xfrm>
          <a:off x="2119908" y="5051988"/>
          <a:ext cx="1588880" cy="1008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Mainilor</a:t>
          </a:r>
          <a:endParaRPr lang="ru-RU" sz="1600" kern="1200" dirty="0"/>
        </a:p>
      </dsp:txBody>
      <dsp:txXfrm>
        <a:off x="2149459" y="5081539"/>
        <a:ext cx="1529778" cy="949836"/>
      </dsp:txXfrm>
    </dsp:sp>
    <dsp:sp modelId="{6717420C-0D71-4BB6-B030-DBD1E3F0AF84}">
      <dsp:nvSpPr>
        <dsp:cNvPr id="0" name=""/>
        <dsp:cNvSpPr/>
      </dsp:nvSpPr>
      <dsp:spPr>
        <a:xfrm>
          <a:off x="3885330" y="4884273"/>
          <a:ext cx="1588880" cy="1008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EED3E-BE57-4E3B-B71C-E3F2C1246A27}">
      <dsp:nvSpPr>
        <dsp:cNvPr id="0" name=""/>
        <dsp:cNvSpPr/>
      </dsp:nvSpPr>
      <dsp:spPr>
        <a:xfrm>
          <a:off x="4061872" y="5051988"/>
          <a:ext cx="1588880" cy="1008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Picioarelor</a:t>
          </a:r>
          <a:endParaRPr lang="ru-RU" sz="1600" kern="1200" dirty="0"/>
        </a:p>
      </dsp:txBody>
      <dsp:txXfrm>
        <a:off x="4091423" y="5081539"/>
        <a:ext cx="1529778" cy="949836"/>
      </dsp:txXfrm>
    </dsp:sp>
    <dsp:sp modelId="{52727D71-08B0-4705-B22E-1E44DF1416F2}">
      <dsp:nvSpPr>
        <dsp:cNvPr id="0" name=""/>
        <dsp:cNvSpPr/>
      </dsp:nvSpPr>
      <dsp:spPr>
        <a:xfrm>
          <a:off x="5827295" y="4884273"/>
          <a:ext cx="1588880" cy="1008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66A08-61D0-4753-A0F1-CC86D8E5AD37}">
      <dsp:nvSpPr>
        <dsp:cNvPr id="0" name=""/>
        <dsp:cNvSpPr/>
      </dsp:nvSpPr>
      <dsp:spPr>
        <a:xfrm>
          <a:off x="6003837" y="5051988"/>
          <a:ext cx="1588880" cy="1008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Pozitia</a:t>
          </a:r>
          <a:r>
            <a:rPr lang="en-US" sz="1600" kern="1200" dirty="0"/>
            <a:t> in </a:t>
          </a:r>
          <a:r>
            <a:rPr lang="en-US" sz="1600" kern="1200" dirty="0" err="1"/>
            <a:t>spatiu</a:t>
          </a:r>
          <a:endParaRPr lang="ru-RU" sz="1600" kern="1200" dirty="0"/>
        </a:p>
      </dsp:txBody>
      <dsp:txXfrm>
        <a:off x="6033388" y="5081539"/>
        <a:ext cx="1529778" cy="949836"/>
      </dsp:txXfrm>
    </dsp:sp>
    <dsp:sp modelId="{0E872893-ACF3-4309-8D67-48AAF1ACB164}">
      <dsp:nvSpPr>
        <dsp:cNvPr id="0" name=""/>
        <dsp:cNvSpPr/>
      </dsp:nvSpPr>
      <dsp:spPr>
        <a:xfrm>
          <a:off x="8740242" y="3413235"/>
          <a:ext cx="1588880" cy="1008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DC31A-88E5-474C-838D-D1F5223B0772}">
      <dsp:nvSpPr>
        <dsp:cNvPr id="0" name=""/>
        <dsp:cNvSpPr/>
      </dsp:nvSpPr>
      <dsp:spPr>
        <a:xfrm>
          <a:off x="8916784" y="3580950"/>
          <a:ext cx="1588880" cy="1008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Mimica</a:t>
          </a:r>
          <a:endParaRPr lang="ru-RU" sz="1600" kern="1200" dirty="0"/>
        </a:p>
      </dsp:txBody>
      <dsp:txXfrm>
        <a:off x="8946335" y="3610501"/>
        <a:ext cx="1529778" cy="949836"/>
      </dsp:txXfrm>
    </dsp:sp>
    <dsp:sp modelId="{E0DB0ED6-6460-44EF-8BF7-FF1BE7322273}">
      <dsp:nvSpPr>
        <dsp:cNvPr id="0" name=""/>
        <dsp:cNvSpPr/>
      </dsp:nvSpPr>
      <dsp:spPr>
        <a:xfrm>
          <a:off x="7769259" y="4884273"/>
          <a:ext cx="1588880" cy="1008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891EA-ADFD-4CE2-AEED-73A6C8B7A327}">
      <dsp:nvSpPr>
        <dsp:cNvPr id="0" name=""/>
        <dsp:cNvSpPr/>
      </dsp:nvSpPr>
      <dsp:spPr>
        <a:xfrm>
          <a:off x="7945802" y="5051988"/>
          <a:ext cx="1588880" cy="1008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Microexpresii</a:t>
          </a:r>
          <a:endParaRPr lang="ru-RU" sz="1600" kern="1200" dirty="0"/>
        </a:p>
      </dsp:txBody>
      <dsp:txXfrm>
        <a:off x="7975353" y="5081539"/>
        <a:ext cx="1529778" cy="949836"/>
      </dsp:txXfrm>
    </dsp:sp>
    <dsp:sp modelId="{1A4943B6-4002-471D-ADF9-9C179C24DD55}">
      <dsp:nvSpPr>
        <dsp:cNvPr id="0" name=""/>
        <dsp:cNvSpPr/>
      </dsp:nvSpPr>
      <dsp:spPr>
        <a:xfrm>
          <a:off x="9711224" y="4884273"/>
          <a:ext cx="1588880" cy="1008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4E6D4-06CA-475E-B201-95E05D01C5FF}">
      <dsp:nvSpPr>
        <dsp:cNvPr id="0" name=""/>
        <dsp:cNvSpPr/>
      </dsp:nvSpPr>
      <dsp:spPr>
        <a:xfrm>
          <a:off x="9887766" y="5051988"/>
          <a:ext cx="1588880" cy="1008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Macroexpresii</a:t>
          </a:r>
          <a:endParaRPr lang="ru-RU" sz="1600" kern="1200" dirty="0"/>
        </a:p>
      </dsp:txBody>
      <dsp:txXfrm>
        <a:off x="9917317" y="5081539"/>
        <a:ext cx="1529778" cy="949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4F64A4-2AE0-480A-8C85-83B65F7BFB77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3BEF70-7203-4BB5-9A9D-C6E5A8F042C0}" type="slidenum">
              <a:rPr lang="ru-RU" noProof="1" smtClean="0"/>
              <a:pPr rtl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43472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6FCA235-6AFA-4ED5-8066-ABADE18396FE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732C3C-A191-48C2-A7E8-9C96AF841A7A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7732C3C-A191-48C2-A7E8-9C96AF841A7A}" type="slidenum">
              <a:rPr lang="ru-RU" noProof="1" dirty="0" smtClean="0"/>
              <a:pPr rtl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6486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7732C3C-A191-48C2-A7E8-9C96AF841A7A}" type="slidenum">
              <a:rPr lang="ru-RU" noProof="1" smtClean="0"/>
              <a:pPr rtl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310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8D14F6-3BD6-4829-AC11-78392C9448C4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5" name="Рисунок 14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29C859-9C8C-4451-B9C7-1FBAEF2DA653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5"/>
          <p:cNvSpPr>
            <a:spLocks noGrp="1"/>
          </p:cNvSpPr>
          <p:nvPr>
            <p:ph type="body" sz="quarter" idx="16" hasCustomPrompt="1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1CD3C7-6328-46AE-8F82-CBDBF303528A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Заголовок 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6" hasCustomPrompt="1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FCD3ED-93ED-479D-9E8C-C9F001254D08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CF4241-4F96-4834-AE46-35BB0CA4DE80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52DD94-F418-44B5-ABE5-722123F1B89C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429293-1767-4AC2-BB8A-423B9DA41EE2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600981-0BD9-46E6-9763-C792FCAA5155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D40C8D-1BDE-47B9-AB60-296BD98BAE6A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FA2149-8A8C-431F-B777-1A067D314F37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BDE828-0E3D-4F4B-ADFE-F379809FC78A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9F030-0426-4DB9-A813-BAA7F5B3B270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CC4415-3CB4-4419-AF1D-92364C39A5DF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9" name="Рисунок 11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211745B-C411-403B-9A98-E50B6C8457D2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163647EA-04AD-4D04-A278-4E5266C109D1}" type="datetime1">
              <a:rPr lang="ru-RU" noProof="1" smtClean="0"/>
              <a:pPr rtl="0"/>
              <a:t>19.05.2023</a:t>
            </a:fld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 rtl="0"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 useBgFill="1"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rtlCol="0" anchor="ctr">
            <a:normAutofit/>
          </a:bodyPr>
          <a:lstStyle/>
          <a:p>
            <a:pPr algn="ctr" rtl="0"/>
            <a:r>
              <a:rPr lang="en-US" sz="1200" noProof="1">
                <a:solidFill>
                  <a:schemeClr val="bg1"/>
                </a:solidFill>
              </a:rPr>
              <a:t>Calancea Catalin</a:t>
            </a:r>
            <a:endParaRPr lang="ru-RU" sz="1200" noProof="1">
              <a:solidFill>
                <a:schemeClr val="bg1"/>
              </a:solidFill>
            </a:endParaRPr>
          </a:p>
          <a:p>
            <a:pPr algn="ctr" rtl="0"/>
            <a:r>
              <a:rPr lang="en-US" sz="1200" noProof="1">
                <a:solidFill>
                  <a:schemeClr val="bg1"/>
                </a:solidFill>
              </a:rPr>
              <a:t>MI-222</a:t>
            </a:r>
            <a:endParaRPr lang="ru-RU" sz="1200" noProof="1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rtlCol="0" anchor="ctr">
            <a:normAutofit/>
          </a:bodyPr>
          <a:lstStyle/>
          <a:p>
            <a:r>
              <a:rPr lang="en-US" noProof="1"/>
              <a:t>Comunicare nonverbală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yt3.ggpht.com/a/AATXAJwwLqWF-fNMhG5ICImtWpT9qDTNYeHhCVKuUB7a=s900-c-k-c0xffffffff-no-rj-m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247" y="1521916"/>
            <a:ext cx="2900855" cy="3459987"/>
          </a:xfrm>
          <a:prstGeom prst="rect">
            <a:avLst/>
          </a:prstGeom>
          <a:noFill/>
        </p:spPr>
      </p:pic>
      <p:pic>
        <p:nvPicPr>
          <p:cNvPr id="41988" name="Picture 4" descr="https://iknigi.net/books_files/online_html/32324/i_0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9990" y="1545021"/>
            <a:ext cx="2407879" cy="3499945"/>
          </a:xfrm>
          <a:prstGeom prst="rect">
            <a:avLst/>
          </a:prstGeom>
          <a:noFill/>
        </p:spPr>
      </p:pic>
      <p:pic>
        <p:nvPicPr>
          <p:cNvPr id="41990" name="Picture 6" descr="https://sun9-6.userapi.com/impf/yHS2grlEOtCUf7dRdGJ4oJlDw3Cu-cukH8t3oQ/si4JEmAxhLc.jpg?size=485x609&amp;quality=96&amp;sign=05c8c88bac32058f8362ce1c830df1e0&amp;type=alb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8051" y="1529255"/>
            <a:ext cx="2788745" cy="3501744"/>
          </a:xfrm>
          <a:prstGeom prst="rect">
            <a:avLst/>
          </a:prstGeom>
          <a:noFill/>
        </p:spPr>
      </p:pic>
      <p:pic>
        <p:nvPicPr>
          <p:cNvPr id="41992" name="Picture 8" descr="https://konspekta.net/studopedianet/baza2/932893553960.files/image00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71901" y="1544659"/>
            <a:ext cx="2452085" cy="348454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268099" y="5155325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</a:t>
            </a:r>
            <a:r>
              <a:rPr lang="ru-RU" dirty="0">
                <a:solidFill>
                  <a:schemeClr val="bg1"/>
                </a:solidFill>
              </a:rPr>
              <a:t>.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7848" y="517109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</a:t>
            </a:r>
            <a:r>
              <a:rPr lang="ru-RU" dirty="0">
                <a:solidFill>
                  <a:schemeClr val="bg1"/>
                </a:solidFill>
              </a:rPr>
              <a:t>.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7296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Semnalele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mânilor</a:t>
            </a:r>
            <a:r>
              <a:rPr lang="en-US" sz="3600" dirty="0">
                <a:solidFill>
                  <a:schemeClr val="bg1"/>
                </a:solidFill>
              </a:rPr>
              <a:t>. </a:t>
            </a:r>
            <a:r>
              <a:rPr lang="en-US" sz="3600" dirty="0" err="1">
                <a:solidFill>
                  <a:schemeClr val="bg1"/>
                </a:solidFill>
              </a:rPr>
              <a:t>Bariere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9354" y="5155325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</a:t>
            </a:r>
            <a:r>
              <a:rPr lang="ru-RU" dirty="0">
                <a:solidFill>
                  <a:schemeClr val="bg1"/>
                </a:solidFill>
              </a:rPr>
              <a:t>.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63367" y="515080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</a:t>
            </a:r>
            <a:r>
              <a:rPr lang="ru-RU" dirty="0">
                <a:solidFill>
                  <a:schemeClr val="bg1"/>
                </a:solidFill>
              </a:rPr>
              <a:t>. 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s://sun9-84.userapi.com/impf/1QQyUzBEZrpFjnoBTp-l9ErzQtH2heTHiF5Ugg/Bd6C7_K0c5k.jpg?size=598x1080&amp;quality=96&amp;sign=7b8b444088e084a64713fa059d7b0961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4630" y="766482"/>
            <a:ext cx="2758224" cy="538653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774246" y="2158889"/>
            <a:ext cx="3547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Imbrățișări</a:t>
            </a:r>
            <a:r>
              <a:rPr lang="en-US" sz="3600" dirty="0">
                <a:solidFill>
                  <a:schemeClr val="bg1"/>
                </a:solidFill>
              </a:rPr>
              <a:t> de sine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0440" y="3677305"/>
            <a:ext cx="4815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 </a:t>
            </a:r>
            <a:r>
              <a:rPr lang="en-US" sz="2000" dirty="0" err="1">
                <a:solidFill>
                  <a:schemeClr val="bg1"/>
                </a:solidFill>
              </a:rPr>
              <a:t>persoană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acoperă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acele</a:t>
            </a:r>
            <a:r>
              <a:rPr lang="en-US" sz="2000" dirty="0">
                <a:solidFill>
                  <a:schemeClr val="bg1"/>
                </a:solidFill>
              </a:rPr>
              <a:t> zone pe care se </a:t>
            </a:r>
            <a:r>
              <a:rPr lang="en-US" sz="2000" dirty="0" err="1">
                <a:solidFill>
                  <a:schemeClr val="bg1"/>
                </a:solidFill>
              </a:rPr>
              <a:t>simte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vulnerabilă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s://sun9-78.userapi.com/impf/6Hc5lsabb0vgvGo0Er_sjm5hpbMxpLLyYY8t0w/fsGCFzWlHAc.jpg?size=605x470&amp;quality=96&amp;sign=a7a31e3bd1bdfff22d7ee8678faf62bc&amp;type=alb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292" y="1229709"/>
            <a:ext cx="5615705" cy="4004442"/>
          </a:xfrm>
          <a:prstGeom prst="rect">
            <a:avLst/>
          </a:prstGeom>
          <a:noFill/>
        </p:spPr>
      </p:pic>
      <p:pic>
        <p:nvPicPr>
          <p:cNvPr id="44036" name="Picture 4" descr="https://sun9-35.userapi.com/impf/5Lry9HZq49pPCfBW4LQ5X6l76sPuwpt3rc2aww/WJpcMNyuCeM.jpg?size=760x507&amp;quality=96&amp;sign=11e8d94ed220fde268c1edd18a5cb38c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9768" y="1231077"/>
            <a:ext cx="5575274" cy="395577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40979" y="5470634"/>
            <a:ext cx="52510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Frecarea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palmelor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tranzacție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avantajoasă</a:t>
            </a:r>
            <a:r>
              <a:rPr lang="ru-RU" dirty="0">
                <a:solidFill>
                  <a:schemeClr val="bg1"/>
                </a:solidFill>
              </a:rPr>
              <a:t>.</a:t>
            </a:r>
            <a:br>
              <a:rPr lang="ru-RU" sz="2400" dirty="0">
                <a:solidFill>
                  <a:schemeClr val="bg1"/>
                </a:solidFill>
              </a:rPr>
            </a:b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0510" y="5470634"/>
            <a:ext cx="387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Spire - </a:t>
            </a:r>
            <a:r>
              <a:rPr lang="en-US" dirty="0" err="1">
                <a:solidFill>
                  <a:schemeClr val="bg1"/>
                </a:solidFill>
              </a:rPr>
              <a:t>încredere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fishki.net/upload/post/201401/23/1239687/41c0e3de274502afe0c1087b206ffe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4" y="1454533"/>
            <a:ext cx="6880188" cy="38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02566" y="2743255"/>
            <a:ext cx="313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Sprijinul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capului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semnal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plictiseală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4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russia-asean20.ru/images/10/43/1043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19" y="806264"/>
            <a:ext cx="6482255" cy="431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55526" y="5416613"/>
            <a:ext cx="660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Mângâierea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bărbiei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semnal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decizie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448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Semnalele</a:t>
            </a:r>
            <a:r>
              <a:rPr lang="en-US" dirty="0"/>
              <a:t> </a:t>
            </a:r>
            <a:r>
              <a:rPr lang="en-US" dirty="0" err="1"/>
              <a:t>picioarelor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5410200" y="5019675"/>
            <a:ext cx="5707591" cy="117475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 </a:t>
            </a:r>
            <a:r>
              <a:rPr lang="en-US" dirty="0" err="1">
                <a:solidFill>
                  <a:schemeClr val="bg1"/>
                </a:solidFill>
              </a:rPr>
              <a:t>persoană</a:t>
            </a:r>
            <a:r>
              <a:rPr lang="en-US" dirty="0">
                <a:solidFill>
                  <a:schemeClr val="bg1"/>
                </a:solidFill>
              </a:rPr>
              <a:t> are </a:t>
            </a:r>
            <a:r>
              <a:rPr lang="en-US" dirty="0" err="1">
                <a:solidFill>
                  <a:schemeClr val="bg1"/>
                </a:solidFill>
              </a:rPr>
              <a:t>nevoie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picioare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două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scopuri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lupta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alerga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Suntem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programați</a:t>
            </a:r>
            <a:r>
              <a:rPr lang="en-US" dirty="0">
                <a:solidFill>
                  <a:schemeClr val="bg1"/>
                </a:solidFill>
              </a:rPr>
              <a:t> fie </a:t>
            </a:r>
            <a:r>
              <a:rPr lang="en-US" dirty="0" err="1">
                <a:solidFill>
                  <a:schemeClr val="bg1"/>
                </a:solidFill>
              </a:rPr>
              <a:t>să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alergăm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după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mâncare</a:t>
            </a:r>
            <a:r>
              <a:rPr lang="en-US" dirty="0">
                <a:solidFill>
                  <a:schemeClr val="bg1"/>
                </a:solidFill>
              </a:rPr>
              <a:t>, fie </a:t>
            </a:r>
            <a:r>
              <a:rPr lang="en-US" dirty="0" err="1">
                <a:solidFill>
                  <a:schemeClr val="bg1"/>
                </a:solidFill>
              </a:rPr>
              <a:t>să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fugim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pericol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8132" name="Picture 4" descr="https://sun9-59.userapi.com/impf/QLlcA3o5DrtkmgvPVaJwA4TnZB4RwSLUrb9zAw/1xkbpn-5uOM.jpg?size=1280x853&amp;quality=96&amp;sign=844c3ca8b66c0c988f41ef02c48b56a6&amp;type=alb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1014" y="505807"/>
            <a:ext cx="4660533" cy="310580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039699" y="3943199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Poziție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atenție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i.pinimg.com/736x/c8/f6/b0/c8f6b060c4f4aefc4ca179ff43dfc9d0--real-cowboys-comic-book-artis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90" y="2668272"/>
            <a:ext cx="3079094" cy="31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8175" y="5905349"/>
            <a:ext cx="484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Picioarele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desfăcute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poza</a:t>
            </a:r>
            <a:r>
              <a:rPr lang="en-US" dirty="0">
                <a:solidFill>
                  <a:schemeClr val="bg1"/>
                </a:solidFill>
              </a:rPr>
              <a:t> de cowboy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knigi.net/books_files/online_html/32324/i_1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1882547"/>
            <a:ext cx="19050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texts.net/files/online_html/194807/_1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444" y="1436405"/>
            <a:ext cx="1137682" cy="376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5865" y="362857"/>
            <a:ext cx="525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 </a:t>
            </a:r>
            <a:r>
              <a:rPr lang="en-US" dirty="0" err="1">
                <a:solidFill>
                  <a:schemeClr val="bg1"/>
                </a:solidFill>
              </a:rPr>
              <a:t>picior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față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unul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suport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celălalt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indică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direcția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persoana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dorită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68457" y="5471663"/>
            <a:ext cx="4557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Încrucișarea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picioarelor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incertitudine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deschidere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vulnerabilitate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89" y="1467696"/>
            <a:ext cx="2789464" cy="349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75" y="1427782"/>
            <a:ext cx="2619375" cy="353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460" y="1427782"/>
            <a:ext cx="2399958" cy="353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3755" y="5344652"/>
            <a:ext cx="140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Înclinat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8122" y="5344652"/>
            <a:ext cx="117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Ridicat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24975" y="5344652"/>
            <a:ext cx="117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Aplecat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8944" y="342449"/>
            <a:ext cx="5529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Сигналы головы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9175" y="290287"/>
            <a:ext cx="576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Pozițiile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bază</a:t>
            </a:r>
            <a:r>
              <a:rPr lang="en-US" sz="2800" dirty="0">
                <a:solidFill>
                  <a:schemeClr val="bg1"/>
                </a:solidFill>
              </a:rPr>
              <a:t> ale </a:t>
            </a:r>
            <a:r>
              <a:rPr lang="en-US" sz="2800" dirty="0" err="1">
                <a:solidFill>
                  <a:schemeClr val="bg1"/>
                </a:solidFill>
              </a:rPr>
              <a:t>capului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48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71" y="2145846"/>
            <a:ext cx="17526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1" y="2012496"/>
            <a:ext cx="1752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https://iknigi.net/books_files/online_html/32324/i_1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448" y="2079171"/>
            <a:ext cx="1314667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5942" y="4804229"/>
            <a:ext cx="220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Privire</a:t>
            </a:r>
            <a:r>
              <a:rPr lang="en-US" dirty="0">
                <a:solidFill>
                  <a:schemeClr val="bg1"/>
                </a:solidFill>
              </a:rPr>
              <a:t> intima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91314" y="4804229"/>
            <a:ext cx="240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Privire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dominatoare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1877" y="4804229"/>
            <a:ext cx="182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Privire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sociala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6563" y="209798"/>
            <a:ext cx="221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Mimica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4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92914" y="682171"/>
            <a:ext cx="217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Emoții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599" y="2307768"/>
            <a:ext cx="5123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 </a:t>
            </a:r>
            <a:r>
              <a:rPr lang="en-US" sz="2800" dirty="0" err="1">
                <a:solidFill>
                  <a:schemeClr val="bg1"/>
                </a:solidFill>
              </a:rPr>
              <a:t>Uimire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 </a:t>
            </a:r>
            <a:r>
              <a:rPr lang="en-US" sz="2800" dirty="0" err="1">
                <a:solidFill>
                  <a:schemeClr val="bg1"/>
                </a:solidFill>
              </a:rPr>
              <a:t>Dezgust</a:t>
            </a:r>
            <a:r>
              <a:rPr lang="en-US" sz="2800" dirty="0">
                <a:solidFill>
                  <a:schemeClr val="bg1"/>
                </a:solidFill>
              </a:rPr>
              <a:t> (</a:t>
            </a:r>
            <a:r>
              <a:rPr lang="en-US" sz="2800" dirty="0" err="1">
                <a:solidFill>
                  <a:schemeClr val="bg1"/>
                </a:solidFill>
              </a:rPr>
              <a:t>dispreț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</a:rPr>
              <a:t>- </a:t>
            </a:r>
            <a:r>
              <a:rPr lang="en-US" sz="2800" dirty="0" err="1">
                <a:solidFill>
                  <a:schemeClr val="bg1"/>
                </a:solidFill>
              </a:rPr>
              <a:t>Furie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 </a:t>
            </a:r>
            <a:r>
              <a:rPr lang="en-US" sz="2800" dirty="0" err="1">
                <a:solidFill>
                  <a:schemeClr val="bg1"/>
                </a:solidFill>
              </a:rPr>
              <a:t>Bucurie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 </a:t>
            </a:r>
            <a:r>
              <a:rPr lang="en-US" sz="2800" dirty="0" err="1">
                <a:solidFill>
                  <a:schemeClr val="bg1"/>
                </a:solidFill>
              </a:rPr>
              <a:t>Frica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 </a:t>
            </a:r>
            <a:r>
              <a:rPr lang="en-US" sz="2800" dirty="0" err="1">
                <a:solidFill>
                  <a:schemeClr val="bg1"/>
                </a:solidFill>
              </a:rPr>
              <a:t>Tristețe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908799" y="3280229"/>
            <a:ext cx="476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Expresiile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faciale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mai</a:t>
            </a:r>
            <a:r>
              <a:rPr lang="en-US" dirty="0">
                <a:solidFill>
                  <a:schemeClr val="bg1"/>
                </a:solidFill>
              </a:rPr>
              <a:t> vie </a:t>
            </a:r>
            <a:r>
              <a:rPr lang="en-US" dirty="0" err="1">
                <a:solidFill>
                  <a:schemeClr val="bg1"/>
                </a:solidFill>
              </a:rPr>
              <a:t>reflectare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emoțiilor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sentimentelor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80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Ce </a:t>
            </a:r>
            <a:r>
              <a:rPr lang="en-US" sz="3200" dirty="0" err="1"/>
              <a:t>este</a:t>
            </a:r>
            <a:r>
              <a:rPr lang="en-US" sz="3200" dirty="0"/>
              <a:t>?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884208" y="828674"/>
            <a:ext cx="6252633" cy="481012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Omul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un animal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urmare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limbajul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corpului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acorda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atenție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asemănărilor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izbitoare</a:t>
            </a:r>
            <a:r>
              <a:rPr lang="en-US" dirty="0">
                <a:solidFill>
                  <a:schemeClr val="bg1"/>
                </a:solidFill>
              </a:rPr>
              <a:t>. O </a:t>
            </a:r>
            <a:r>
              <a:rPr lang="en-US" dirty="0" err="1">
                <a:solidFill>
                  <a:schemeClr val="bg1"/>
                </a:solidFill>
              </a:rPr>
              <a:t>persoană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ocupă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spațiu</a:t>
            </a:r>
            <a:r>
              <a:rPr lang="en-US" dirty="0">
                <a:solidFill>
                  <a:schemeClr val="bg1"/>
                </a:solidFill>
              </a:rPr>
              <a:t> mare, </a:t>
            </a:r>
            <a:r>
              <a:rPr lang="en-US" dirty="0" err="1">
                <a:solidFill>
                  <a:schemeClr val="bg1"/>
                </a:solidFill>
              </a:rPr>
              <a:t>ocupă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poziție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dominație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supunere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Exprimă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supunere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agresivitate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Asta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mai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ramas</a:t>
            </a:r>
            <a:r>
              <a:rPr lang="en-US" dirty="0">
                <a:solidFill>
                  <a:schemeClr val="bg1"/>
                </a:solidFill>
              </a:rPr>
              <a:t> din </a:t>
            </a:r>
            <a:r>
              <a:rPr lang="en-US" dirty="0" err="1">
                <a:solidFill>
                  <a:schemeClr val="bg1"/>
                </a:solidFill>
              </a:rPr>
              <a:t>animale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cautam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ierarhie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societate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Cunoașterea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comunicării</a:t>
            </a:r>
            <a:r>
              <a:rPr lang="en-US" dirty="0">
                <a:solidFill>
                  <a:schemeClr val="bg1"/>
                </a:solidFill>
              </a:rPr>
              <a:t> non-verbale </a:t>
            </a:r>
            <a:r>
              <a:rPr lang="en-US" dirty="0" err="1">
                <a:solidFill>
                  <a:schemeClr val="bg1"/>
                </a:solidFill>
              </a:rPr>
              <a:t>vă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vedeți</a:t>
            </a:r>
            <a:r>
              <a:rPr lang="en-US" dirty="0">
                <a:solidFill>
                  <a:schemeClr val="bg1"/>
                </a:solidFill>
              </a:rPr>
              <a:t> cine face </a:t>
            </a:r>
            <a:r>
              <a:rPr lang="en-US" dirty="0" err="1">
                <a:solidFill>
                  <a:schemeClr val="bg1"/>
                </a:solidFill>
              </a:rPr>
              <a:t>ceva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cine </a:t>
            </a:r>
            <a:r>
              <a:rPr lang="en-US" dirty="0" err="1">
                <a:solidFill>
                  <a:schemeClr val="bg1"/>
                </a:solidFill>
              </a:rPr>
              <a:t>doar</a:t>
            </a:r>
            <a:r>
              <a:rPr lang="en-US" dirty="0">
                <a:solidFill>
                  <a:schemeClr val="bg1"/>
                </a:solidFill>
              </a:rPr>
              <a:t> se preface.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Aceasta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reflectare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externă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stării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emoționale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unei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persoane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Fiecare</a:t>
            </a:r>
            <a:r>
              <a:rPr lang="en-US" dirty="0">
                <a:solidFill>
                  <a:schemeClr val="bg1"/>
                </a:solidFill>
              </a:rPr>
              <a:t> gest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mișcare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cheia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sentimentelor</a:t>
            </a:r>
            <a:r>
              <a:rPr lang="en-US" dirty="0">
                <a:solidFill>
                  <a:schemeClr val="bg1"/>
                </a:solidFill>
              </a:rPr>
              <a:t> pe care o </a:t>
            </a:r>
            <a:r>
              <a:rPr lang="en-US" dirty="0" err="1">
                <a:solidFill>
                  <a:schemeClr val="bg1"/>
                </a:solidFill>
              </a:rPr>
              <a:t>persoană</a:t>
            </a:r>
            <a:r>
              <a:rPr lang="en-US" dirty="0">
                <a:solidFill>
                  <a:schemeClr val="bg1"/>
                </a:solidFill>
              </a:rPr>
              <a:t> le </a:t>
            </a:r>
            <a:r>
              <a:rPr lang="en-US" dirty="0" err="1">
                <a:solidFill>
                  <a:schemeClr val="bg1"/>
                </a:solidFill>
              </a:rPr>
              <a:t>trăiește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acest</a:t>
            </a:r>
            <a:r>
              <a:rPr lang="en-US" dirty="0">
                <a:solidFill>
                  <a:schemeClr val="bg1"/>
                </a:solidFill>
              </a:rPr>
              <a:t> moment.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Uimire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Cum </a:t>
            </a:r>
            <a:r>
              <a:rPr lang="en-US" dirty="0" err="1">
                <a:solidFill>
                  <a:schemeClr val="bg1"/>
                </a:solidFill>
              </a:rPr>
              <a:t>arată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Sprâncenele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curbe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ridicate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Pielea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întinsă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Riduri</a:t>
            </a:r>
            <a:r>
              <a:rPr lang="en-US" dirty="0">
                <a:solidFill>
                  <a:schemeClr val="bg1"/>
                </a:solidFill>
              </a:rPr>
              <a:t> pe </a:t>
            </a:r>
            <a:r>
              <a:rPr lang="en-US" dirty="0" err="1">
                <a:solidFill>
                  <a:schemeClr val="bg1"/>
                </a:solidFill>
              </a:rPr>
              <a:t>frunte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Ochii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larg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deschiși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Dună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albă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vizibilă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ochilor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s://rykovodstvo.ru/pars_docs/refs/128/127362/127362_html_m5fb31db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7" y="1121590"/>
            <a:ext cx="5206093" cy="39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574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Frică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Cum </a:t>
            </a:r>
            <a:r>
              <a:rPr lang="en-US" dirty="0" err="1">
                <a:solidFill>
                  <a:schemeClr val="bg1"/>
                </a:solidFill>
              </a:rPr>
              <a:t>arată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frica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Sprâncene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ridicate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Ochii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încordați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Inghitituri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Sudoare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Buzele</a:t>
            </a:r>
            <a:r>
              <a:rPr lang="en-US" dirty="0">
                <a:solidFill>
                  <a:schemeClr val="bg1"/>
                </a:solidFill>
              </a:rPr>
              <a:t> sunt </a:t>
            </a:r>
            <a:r>
              <a:rPr lang="en-US" dirty="0" err="1">
                <a:solidFill>
                  <a:schemeClr val="bg1"/>
                </a:solidFill>
              </a:rPr>
              <a:t>încordate</a:t>
            </a:r>
            <a:endParaRPr lang="ru-RU" dirty="0"/>
          </a:p>
        </p:txBody>
      </p:sp>
      <p:pic>
        <p:nvPicPr>
          <p:cNvPr id="10242" name="Picture 2" descr="https://apprize.best/security/engineering/engineering.files/image0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828" y="838849"/>
            <a:ext cx="3642631" cy="459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919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Dezgust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Răspuns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stimul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Buza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superioară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ridicată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Deformarea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încrețirea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nasului</a:t>
            </a:r>
            <a:r>
              <a:rPr lang="en-US" dirty="0">
                <a:solidFill>
                  <a:schemeClr val="bg1"/>
                </a:solidFill>
              </a:rPr>
              <a:t> (cu </a:t>
            </a:r>
            <a:r>
              <a:rPr lang="en-US" dirty="0" err="1">
                <a:solidFill>
                  <a:schemeClr val="bg1"/>
                </a:solidFill>
              </a:rPr>
              <a:t>cât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pronunțată</a:t>
            </a:r>
            <a:r>
              <a:rPr lang="en-US" dirty="0">
                <a:solidFill>
                  <a:schemeClr val="bg1"/>
                </a:solidFill>
              </a:rPr>
              <a:t>, cu </a:t>
            </a:r>
            <a:r>
              <a:rPr lang="en-US" dirty="0" err="1">
                <a:solidFill>
                  <a:schemeClr val="bg1"/>
                </a:solidFill>
              </a:rPr>
              <a:t>atât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dezgustul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puternic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⁃ Ochi </a:t>
            </a:r>
            <a:r>
              <a:rPr lang="en-US" dirty="0" err="1">
                <a:solidFill>
                  <a:schemeClr val="bg1"/>
                </a:solidFill>
              </a:rPr>
              <a:t>mijiți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Obrajii</a:t>
            </a:r>
            <a:r>
              <a:rPr lang="en-US" dirty="0">
                <a:solidFill>
                  <a:schemeClr val="bg1"/>
                </a:solidFill>
              </a:rPr>
              <a:t> sunt </a:t>
            </a:r>
            <a:r>
              <a:rPr lang="en-US" dirty="0" err="1">
                <a:solidFill>
                  <a:schemeClr val="bg1"/>
                </a:solidFill>
              </a:rPr>
              <a:t>ridicați</a:t>
            </a:r>
            <a:endParaRPr lang="ru-RU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43" y="1128485"/>
            <a:ext cx="5410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938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Furie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Sprâncene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coborâte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Riduri</a:t>
            </a:r>
            <a:r>
              <a:rPr lang="en-US" dirty="0">
                <a:solidFill>
                  <a:schemeClr val="bg1"/>
                </a:solidFill>
              </a:rPr>
              <a:t> sub </a:t>
            </a:r>
            <a:r>
              <a:rPr lang="en-US" dirty="0" err="1">
                <a:solidFill>
                  <a:schemeClr val="bg1"/>
                </a:solidFill>
              </a:rPr>
              <a:t>nas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Ochi </a:t>
            </a:r>
            <a:r>
              <a:rPr lang="en-US" dirty="0" err="1">
                <a:solidFill>
                  <a:schemeClr val="bg1"/>
                </a:solidFill>
              </a:rPr>
              <a:t>încordați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holbați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Buzele</a:t>
            </a:r>
            <a:r>
              <a:rPr lang="en-US" dirty="0">
                <a:solidFill>
                  <a:schemeClr val="bg1"/>
                </a:solidFill>
              </a:rPr>
              <a:t> sunt </a:t>
            </a:r>
            <a:r>
              <a:rPr lang="en-US" dirty="0" err="1">
                <a:solidFill>
                  <a:schemeClr val="bg1"/>
                </a:solidFill>
              </a:rPr>
              <a:t>închise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tensionate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Obrajii</a:t>
            </a:r>
            <a:r>
              <a:rPr lang="en-US" dirty="0">
                <a:solidFill>
                  <a:schemeClr val="bg1"/>
                </a:solidFill>
              </a:rPr>
              <a:t> sunt </a:t>
            </a:r>
            <a:r>
              <a:rPr lang="en-US" dirty="0" err="1">
                <a:solidFill>
                  <a:schemeClr val="bg1"/>
                </a:solidFill>
              </a:rPr>
              <a:t>încordați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Nasul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umflat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99" y="1158996"/>
            <a:ext cx="5720443" cy="402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708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Tristeţe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 </a:t>
            </a:r>
            <a:r>
              <a:rPr lang="en-US" dirty="0" err="1">
                <a:solidFill>
                  <a:schemeClr val="bg1"/>
                </a:solidFill>
              </a:rPr>
              <a:t>persoana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tristețe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inactiv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palid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Colțurile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interioare</a:t>
            </a:r>
            <a:r>
              <a:rPr lang="en-US" dirty="0">
                <a:solidFill>
                  <a:schemeClr val="bg1"/>
                </a:solidFill>
              </a:rPr>
              <a:t> sunt </a:t>
            </a:r>
            <a:r>
              <a:rPr lang="en-US" dirty="0" err="1">
                <a:solidFill>
                  <a:schemeClr val="bg1"/>
                </a:solidFill>
              </a:rPr>
              <a:t>ridicate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reunite</a:t>
            </a: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Sprâncenele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formează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triunghi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Ochii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micșorează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Colțurile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gurii</a:t>
            </a:r>
            <a:r>
              <a:rPr lang="en-US" dirty="0">
                <a:solidFill>
                  <a:schemeClr val="bg1"/>
                </a:solidFill>
              </a:rPr>
              <a:t> sunt </a:t>
            </a:r>
            <a:r>
              <a:rPr lang="en-US" dirty="0" err="1">
                <a:solidFill>
                  <a:schemeClr val="bg1"/>
                </a:solidFill>
              </a:rPr>
              <a:t>coborâte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Buzele</a:t>
            </a:r>
            <a:r>
              <a:rPr lang="en-US" dirty="0">
                <a:solidFill>
                  <a:schemeClr val="bg1"/>
                </a:solidFill>
              </a:rPr>
              <a:t> sunt </a:t>
            </a:r>
            <a:r>
              <a:rPr lang="en-US" dirty="0" err="1">
                <a:solidFill>
                  <a:schemeClr val="bg1"/>
                </a:solidFill>
              </a:rPr>
              <a:t>retractate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cea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frecventă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expresie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emoțiilor</a:t>
            </a:r>
            <a:r>
              <a:rPr lang="en-US" dirty="0">
                <a:solidFill>
                  <a:schemeClr val="bg1"/>
                </a:solidFill>
              </a:rPr>
              <a:t> negative)</a:t>
            </a:r>
            <a:endParaRPr lang="ru-RU" dirty="0"/>
          </a:p>
        </p:txBody>
      </p:sp>
      <p:pic>
        <p:nvPicPr>
          <p:cNvPr id="13314" name="Picture 2" descr="https://avatars.mds.yandex.net/get-zen_doc/1056701/pub_5c696367f14e8600aeccdc2d_5c6963e49d7a9a00aff8ce29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061" y="977446"/>
            <a:ext cx="5715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74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Bucurie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Zâmbet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sincer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⁃ </a:t>
            </a:r>
            <a:r>
              <a:rPr lang="en-US" dirty="0" err="1">
                <a:solidFill>
                  <a:schemeClr val="bg1"/>
                </a:solidFill>
              </a:rPr>
              <a:t>Pliuri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nazolabiale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adesea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folosit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masca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reacție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sinceră</a:t>
            </a:r>
            <a:endParaRPr lang="ru-RU" dirty="0"/>
          </a:p>
        </p:txBody>
      </p:sp>
      <p:pic>
        <p:nvPicPr>
          <p:cNvPr id="18434" name="Picture 2" descr="https://rykovodstvo.ru/pars_docs/refs/128/127362/127362_html_e642b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278098"/>
            <a:ext cx="5727700" cy="42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4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86514" y="447188"/>
            <a:ext cx="6795484" cy="970450"/>
          </a:xfrm>
        </p:spPr>
        <p:txBody>
          <a:bodyPr/>
          <a:lstStyle/>
          <a:p>
            <a:r>
              <a:rPr lang="en-US" dirty="0" err="1"/>
              <a:t>Zâmbet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944914" y="6342744"/>
            <a:ext cx="96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Pentru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înțelege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că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zâmbet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sincer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vezi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dacă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există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riduri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jurul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ochilor</a:t>
            </a:r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0449"/>
            <a:ext cx="4731429" cy="285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35" y="2676388"/>
            <a:ext cx="2469470" cy="296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 descr="https://psihologiyaotnoshenij.com/sites/default/files/i/28619/1-10/7f7355d5a3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316" y="2683566"/>
            <a:ext cx="2478570" cy="29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68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phonoteka.org/uploads/posts/2021-07/1625185528_29-phonoteka-org-p-tri-obezyani-oboi-oboi-krasivo-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961" y="1173490"/>
            <a:ext cx="2760978" cy="17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01619" y="419100"/>
            <a:ext cx="737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Verificarea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minciunilor</a:t>
            </a:r>
            <a:r>
              <a:rPr lang="en-US" sz="2400" dirty="0">
                <a:solidFill>
                  <a:schemeClr val="bg1"/>
                </a:solidFill>
              </a:rPr>
              <a:t> - </a:t>
            </a:r>
            <a:r>
              <a:rPr lang="en-US" sz="2400" dirty="0" err="1">
                <a:solidFill>
                  <a:schemeClr val="bg1"/>
                </a:solidFill>
              </a:rPr>
              <a:t>căutarea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incongruenței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4875" y="1713131"/>
            <a:ext cx="432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Bărbat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atinge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</a:rPr>
              <a:t>gura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urechile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nasul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ochii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7412" name="Picture 4" descr="https://i.imgflip.com/ib7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3288028"/>
            <a:ext cx="3248661" cy="243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srazu.pro/wp-content/uploads/2019/11/4-obmanyvaet-1024x68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47" y="3288028"/>
            <a:ext cx="3767205" cy="251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https://4.bp.blogspot.com/-g8JVCpNo7WA/UpV3_OryGvI/AAAAAAAAKdc/-vWU3-HZQOw/s1600/Barack+Obama+Lie+Lying+Deception+Dreamworks+Shrek+Nose+Rub+Mouth+Cover+2+Nonverbal+Communication+Expert+Body+Language+Expert+Speaker+Keynote+Las+Vegas+Los+Angeles+Orlando+New+York+Cit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411" y="3288028"/>
            <a:ext cx="3617115" cy="251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41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3151" y="477619"/>
            <a:ext cx="3547533" cy="1618396"/>
          </a:xfrm>
        </p:spPr>
        <p:txBody>
          <a:bodyPr/>
          <a:lstStyle/>
          <a:p>
            <a:r>
              <a:rPr lang="en-US" sz="2400" b="0" dirty="0" err="1"/>
              <a:t>Emoțiile</a:t>
            </a:r>
            <a:r>
              <a:rPr lang="en-US" sz="2400" b="0" dirty="0"/>
              <a:t> </a:t>
            </a:r>
            <a:r>
              <a:rPr lang="en-US" sz="2400" b="0" dirty="0" err="1"/>
              <a:t>și</a:t>
            </a:r>
            <a:r>
              <a:rPr lang="en-US" sz="2400" b="0" dirty="0"/>
              <a:t> </a:t>
            </a:r>
            <a:r>
              <a:rPr lang="en-US" sz="2400" b="0" dirty="0" err="1"/>
              <a:t>sentimentele</a:t>
            </a:r>
            <a:r>
              <a:rPr lang="en-US" sz="2400" b="0" dirty="0"/>
              <a:t> sunt </a:t>
            </a:r>
            <a:r>
              <a:rPr lang="en-US" sz="2400" b="0" dirty="0" err="1"/>
              <a:t>cauza</a:t>
            </a:r>
            <a:r>
              <a:rPr lang="en-US" sz="2400" b="0" dirty="0"/>
              <a:t> </a:t>
            </a:r>
            <a:r>
              <a:rPr lang="en-US" sz="2400" b="0" dirty="0" err="1"/>
              <a:t>semnalului</a:t>
            </a:r>
            <a:r>
              <a:rPr lang="en-US" sz="2400" b="0" dirty="0"/>
              <a:t> non-verbal.</a:t>
            </a:r>
            <a:endParaRPr lang="ru-RU" sz="2400" dirty="0"/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287659"/>
              </p:ext>
            </p:extLst>
          </p:nvPr>
        </p:nvGraphicFramePr>
        <p:xfrm>
          <a:off x="130629" y="116114"/>
          <a:ext cx="11478048" cy="8003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Prima </a:t>
            </a:r>
            <a:r>
              <a:rPr lang="en-US" sz="3600" dirty="0" err="1">
                <a:solidFill>
                  <a:schemeClr val="bg1"/>
                </a:solidFill>
              </a:rPr>
              <a:t>regulă</a:t>
            </a:r>
            <a:r>
              <a:rPr lang="en-US" sz="3600" dirty="0">
                <a:solidFill>
                  <a:schemeClr val="bg1"/>
                </a:solidFill>
              </a:rPr>
              <a:t> -  </a:t>
            </a:r>
            <a:r>
              <a:rPr lang="en-US" sz="3600" dirty="0" err="1">
                <a:solidFill>
                  <a:schemeClr val="bg1"/>
                </a:solidFill>
              </a:rPr>
              <a:t>Lanțul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endParaRPr lang="ru-RU" sz="1800" dirty="0">
              <a:solidFill>
                <a:schemeClr val="bg1"/>
              </a:solidFill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La </a:t>
            </a:r>
            <a:r>
              <a:rPr lang="en-US" sz="1800" dirty="0" err="1">
                <a:solidFill>
                  <a:schemeClr val="bg1"/>
                </a:solidFill>
              </a:rPr>
              <a:t>fel</a:t>
            </a:r>
            <a:r>
              <a:rPr lang="en-US" sz="1800" dirty="0">
                <a:solidFill>
                  <a:schemeClr val="bg1"/>
                </a:solidFill>
              </a:rPr>
              <a:t> ca </a:t>
            </a:r>
            <a:r>
              <a:rPr lang="en-US" sz="1800" dirty="0" err="1">
                <a:solidFill>
                  <a:schemeClr val="bg1"/>
                </a:solidFill>
              </a:rPr>
              <a:t>limbajul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vorbit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limbajul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corpului</a:t>
            </a:r>
            <a:r>
              <a:rPr lang="en-US" sz="1800" dirty="0">
                <a:solidFill>
                  <a:schemeClr val="bg1"/>
                </a:solidFill>
              </a:rPr>
              <a:t> are </a:t>
            </a:r>
            <a:r>
              <a:rPr lang="en-US" sz="1800" dirty="0" err="1">
                <a:solidFill>
                  <a:schemeClr val="bg1"/>
                </a:solidFill>
              </a:rPr>
              <a:t>cuvinte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propoziții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și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semne</a:t>
            </a:r>
            <a:r>
              <a:rPr lang="en-US" sz="1800" dirty="0">
                <a:solidFill>
                  <a:schemeClr val="bg1"/>
                </a:solidFill>
              </a:rPr>
              <a:t> de </a:t>
            </a:r>
            <a:r>
              <a:rPr lang="en-US" sz="1800" dirty="0" err="1">
                <a:solidFill>
                  <a:schemeClr val="bg1"/>
                </a:solidFill>
              </a:rPr>
              <a:t>punctuație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Poți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înțelege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adevăratul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sens</a:t>
            </a:r>
            <a:r>
              <a:rPr lang="en-US" sz="1800" dirty="0">
                <a:solidFill>
                  <a:schemeClr val="bg1"/>
                </a:solidFill>
              </a:rPr>
              <a:t> al </a:t>
            </a:r>
            <a:r>
              <a:rPr lang="en-US" sz="1800" dirty="0" err="1">
                <a:solidFill>
                  <a:schemeClr val="bg1"/>
                </a:solidFill>
              </a:rPr>
              <a:t>unui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cuvânt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doar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atunci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când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îl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consideri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în</a:t>
            </a:r>
            <a:r>
              <a:rPr lang="en-US" sz="1800" dirty="0">
                <a:solidFill>
                  <a:schemeClr val="bg1"/>
                </a:solidFill>
              </a:rPr>
              <a:t> context, </a:t>
            </a:r>
            <a:r>
              <a:rPr lang="en-US" sz="1800" dirty="0" err="1">
                <a:solidFill>
                  <a:schemeClr val="bg1"/>
                </a:solidFill>
              </a:rPr>
              <a:t>în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raport</a:t>
            </a:r>
            <a:r>
              <a:rPr lang="en-US" sz="1800" dirty="0">
                <a:solidFill>
                  <a:schemeClr val="bg1"/>
                </a:solidFill>
              </a:rPr>
              <a:t> cu </a:t>
            </a:r>
            <a:r>
              <a:rPr lang="en-US" sz="1800" dirty="0" err="1">
                <a:solidFill>
                  <a:schemeClr val="bg1"/>
                </a:solidFill>
              </a:rPr>
              <a:t>alte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cuvinte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Secvența</a:t>
            </a:r>
            <a:r>
              <a:rPr lang="en-US" sz="1800" dirty="0">
                <a:solidFill>
                  <a:schemeClr val="bg1"/>
                </a:solidFill>
              </a:rPr>
              <a:t> de </a:t>
            </a:r>
            <a:r>
              <a:rPr lang="en-US" sz="1800" dirty="0" err="1">
                <a:solidFill>
                  <a:schemeClr val="bg1"/>
                </a:solidFill>
              </a:rPr>
              <a:t>gesturi</a:t>
            </a:r>
            <a:r>
              <a:rPr lang="en-US" sz="1800" dirty="0">
                <a:solidFill>
                  <a:schemeClr val="bg1"/>
                </a:solidFill>
              </a:rPr>
              <a:t> care </a:t>
            </a:r>
            <a:r>
              <a:rPr lang="en-US" sz="1800" dirty="0" err="1">
                <a:solidFill>
                  <a:schemeClr val="bg1"/>
                </a:solidFill>
              </a:rPr>
              <a:t>formează</a:t>
            </a:r>
            <a:r>
              <a:rPr lang="en-US" sz="1800" dirty="0">
                <a:solidFill>
                  <a:schemeClr val="bg1"/>
                </a:solidFill>
              </a:rPr>
              <a:t> „</a:t>
            </a:r>
            <a:r>
              <a:rPr lang="en-US" sz="1800" dirty="0" err="1">
                <a:solidFill>
                  <a:schemeClr val="bg1"/>
                </a:solidFill>
              </a:rPr>
              <a:t>propoziții</a:t>
            </a:r>
            <a:r>
              <a:rPr lang="en-US" sz="1800" dirty="0">
                <a:solidFill>
                  <a:schemeClr val="bg1"/>
                </a:solidFill>
              </a:rPr>
              <a:t>” se </a:t>
            </a:r>
            <a:r>
              <a:rPr lang="en-US" sz="1800" dirty="0" err="1">
                <a:solidFill>
                  <a:schemeClr val="bg1"/>
                </a:solidFill>
              </a:rPr>
              <a:t>numește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lanțuri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34820" name="Picture 4" descr="https://sun9-18.userapi.com/impf/0PKA-cPJJr-RUdp2uLyOkRNV-TQIKX5eJE5foQ/VL2zUxO-Wn8.jpg?size=1280x1218&amp;quality=96&amp;sign=04c94ef2ce61861a1bb6b893fc8a68d7&amp;type=alb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2264" y="885498"/>
            <a:ext cx="5100191" cy="48531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071945" y="5959365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Хиллари</a:t>
            </a:r>
            <a:r>
              <a:rPr lang="ru-RU" dirty="0"/>
              <a:t> не убедить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7154" y="711756"/>
            <a:ext cx="5258897" cy="16171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 </a:t>
            </a:r>
            <a:r>
              <a:rPr lang="en-US" sz="3600" dirty="0" err="1">
                <a:solidFill>
                  <a:schemeClr val="bg1"/>
                </a:solidFill>
              </a:rPr>
              <a:t>doua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regulă</a:t>
            </a:r>
            <a:r>
              <a:rPr lang="en-US" sz="3600" dirty="0">
                <a:solidFill>
                  <a:schemeClr val="bg1"/>
                </a:solidFill>
              </a:rPr>
              <a:t>  - </a:t>
            </a:r>
            <a:r>
              <a:rPr lang="en-US" sz="3600" dirty="0" err="1">
                <a:solidFill>
                  <a:schemeClr val="bg1"/>
                </a:solidFill>
              </a:rPr>
              <a:t>Congruența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695266" y="2628463"/>
            <a:ext cx="4852988" cy="3516365"/>
          </a:xfrm>
        </p:spPr>
        <p:txBody>
          <a:bodyPr/>
          <a:lstStyle/>
          <a:p>
            <a:pPr algn="just"/>
            <a:endParaRPr lang="ru-RU" dirty="0">
              <a:solidFill>
                <a:schemeClr val="bg1"/>
              </a:solidFill>
            </a:endParaRPr>
          </a:p>
          <a:p>
            <a:pPr algn="just"/>
            <a:r>
              <a:rPr lang="en-US" sz="1800" dirty="0" err="1">
                <a:solidFill>
                  <a:schemeClr val="bg1"/>
                </a:solidFill>
              </a:rPr>
              <a:t>Congruența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este</a:t>
            </a:r>
            <a:r>
              <a:rPr lang="en-US" sz="1800" dirty="0">
                <a:solidFill>
                  <a:schemeClr val="bg1"/>
                </a:solidFill>
              </a:rPr>
              <a:t> o </a:t>
            </a:r>
            <a:r>
              <a:rPr lang="en-US" sz="1800" dirty="0" err="1">
                <a:solidFill>
                  <a:schemeClr val="bg1"/>
                </a:solidFill>
              </a:rPr>
              <a:t>coincidență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Cercetările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arată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că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indiciile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nonverbale</a:t>
            </a:r>
            <a:r>
              <a:rPr lang="en-US" sz="1800" dirty="0">
                <a:solidFill>
                  <a:schemeClr val="bg1"/>
                </a:solidFill>
              </a:rPr>
              <a:t> sunt de </a:t>
            </a:r>
            <a:r>
              <a:rPr lang="en-US" sz="1800" dirty="0" err="1">
                <a:solidFill>
                  <a:schemeClr val="bg1"/>
                </a:solidFill>
              </a:rPr>
              <a:t>cinci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ori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mai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puternice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decât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indiciile</a:t>
            </a:r>
            <a:r>
              <a:rPr lang="en-US" sz="1800" dirty="0">
                <a:solidFill>
                  <a:schemeClr val="bg1"/>
                </a:solidFill>
              </a:rPr>
              <a:t> verbale. </a:t>
            </a:r>
            <a:r>
              <a:rPr lang="en-US" sz="1800" dirty="0" err="1">
                <a:solidFill>
                  <a:schemeClr val="bg1"/>
                </a:solidFill>
              </a:rPr>
              <a:t>Când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doi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oameni</a:t>
            </a:r>
            <a:r>
              <a:rPr lang="en-US" sz="1800" dirty="0">
                <a:solidFill>
                  <a:schemeClr val="bg1"/>
                </a:solidFill>
              </a:rPr>
              <a:t> nu sunt </a:t>
            </a:r>
            <a:r>
              <a:rPr lang="en-US" sz="1800" dirty="0" err="1">
                <a:solidFill>
                  <a:schemeClr val="bg1"/>
                </a:solidFill>
              </a:rPr>
              <a:t>congruenți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cel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mai</a:t>
            </a:r>
            <a:r>
              <a:rPr lang="en-US" sz="1800" dirty="0">
                <a:solidFill>
                  <a:schemeClr val="bg1"/>
                </a:solidFill>
              </a:rPr>
              <a:t> bine </a:t>
            </a:r>
            <a:r>
              <a:rPr lang="en-US" sz="1800" dirty="0" err="1">
                <a:solidFill>
                  <a:schemeClr val="bg1"/>
                </a:solidFill>
              </a:rPr>
              <a:t>este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să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bazezi</a:t>
            </a:r>
            <a:r>
              <a:rPr lang="en-US" sz="1800" dirty="0">
                <a:solidFill>
                  <a:schemeClr val="bg1"/>
                </a:solidFill>
              </a:rPr>
              <a:t> pe </a:t>
            </a:r>
            <a:r>
              <a:rPr lang="en-US" sz="1800" dirty="0" err="1">
                <a:solidFill>
                  <a:schemeClr val="bg1"/>
                </a:solidFill>
              </a:rPr>
              <a:t>indicii</a:t>
            </a:r>
            <a:r>
              <a:rPr lang="en-US" sz="1800" dirty="0">
                <a:solidFill>
                  <a:schemeClr val="bg1"/>
                </a:solidFill>
              </a:rPr>
              <a:t> non-verbale </a:t>
            </a:r>
            <a:r>
              <a:rPr lang="en-US" sz="1800" dirty="0" err="1">
                <a:solidFill>
                  <a:schemeClr val="bg1"/>
                </a:solidFill>
              </a:rPr>
              <a:t>și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să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ignori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cuvintele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35844" name="Picture 4" descr="https://sun9-56.userapi.com/impf/V0ijmkxs4UImVI1uVn3U2NMQaBOw1BtiDkA3jA/XNcq1uPrNRY.jpg?size=1280x715&amp;quality=96&amp;sign=839801d1aff6c46ad092a340c3949d45&amp;type=alb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292" y="436234"/>
            <a:ext cx="5258897" cy="2937588"/>
          </a:xfrm>
          <a:prstGeom prst="rect">
            <a:avLst/>
          </a:prstGeom>
          <a:noFill/>
        </p:spPr>
      </p:pic>
      <p:pic>
        <p:nvPicPr>
          <p:cNvPr id="35846" name="Picture 6" descr="https://sun9-45.userapi.com/impf/kVS_IS5MWI1_q5HLaU6C7piNdVT7r_uIEn0LrQ/vCViU14i9jw.jpg?size=1200x630&amp;quality=96&amp;sign=aa436974b90f8d9930bbfaeff1955b57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251" y="3657600"/>
            <a:ext cx="5290287" cy="28062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4727" y="727522"/>
            <a:ext cx="5557043" cy="16171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 </a:t>
            </a:r>
            <a:r>
              <a:rPr lang="en-US" sz="3600" dirty="0" err="1">
                <a:solidFill>
                  <a:schemeClr val="bg1"/>
                </a:solidFill>
              </a:rPr>
              <a:t>treia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regulă</a:t>
            </a:r>
            <a:r>
              <a:rPr lang="en-US" sz="3600" dirty="0">
                <a:solidFill>
                  <a:schemeClr val="bg1"/>
                </a:solidFill>
              </a:rPr>
              <a:t> - Context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just"/>
            <a:endParaRPr lang="ru-RU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Toate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gesturile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trebuie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luate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în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considerare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în</a:t>
            </a:r>
            <a:r>
              <a:rPr lang="en-US" sz="1600" dirty="0">
                <a:solidFill>
                  <a:schemeClr val="bg1"/>
                </a:solidFill>
              </a:rPr>
              <a:t> context. </a:t>
            </a:r>
            <a:r>
              <a:rPr lang="en-US" sz="1600" dirty="0" err="1">
                <a:solidFill>
                  <a:schemeClr val="bg1"/>
                </a:solidFill>
              </a:rPr>
              <a:t>Dacă</a:t>
            </a:r>
            <a:r>
              <a:rPr lang="en-US" sz="1600" dirty="0">
                <a:solidFill>
                  <a:schemeClr val="bg1"/>
                </a:solidFill>
              </a:rPr>
              <a:t>, de </a:t>
            </a:r>
            <a:r>
              <a:rPr lang="en-US" sz="1600" dirty="0" err="1">
                <a:solidFill>
                  <a:schemeClr val="bg1"/>
                </a:solidFill>
              </a:rPr>
              <a:t>exemplu</a:t>
            </a:r>
            <a:r>
              <a:rPr lang="en-US" sz="1600" dirty="0">
                <a:solidFill>
                  <a:schemeClr val="bg1"/>
                </a:solidFill>
              </a:rPr>
              <a:t>, o </a:t>
            </a:r>
            <a:r>
              <a:rPr lang="en-US" sz="1600" dirty="0" err="1">
                <a:solidFill>
                  <a:schemeClr val="bg1"/>
                </a:solidFill>
              </a:rPr>
              <a:t>persoană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stă</a:t>
            </a:r>
            <a:r>
              <a:rPr lang="en-US" sz="1600" dirty="0">
                <a:solidFill>
                  <a:schemeClr val="bg1"/>
                </a:solidFill>
              </a:rPr>
              <a:t> la o </a:t>
            </a:r>
            <a:r>
              <a:rPr lang="en-US" sz="1600" dirty="0" err="1">
                <a:solidFill>
                  <a:schemeClr val="bg1"/>
                </a:solidFill>
              </a:rPr>
              <a:t>stație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autobuz</a:t>
            </a:r>
            <a:r>
              <a:rPr lang="en-US" sz="1600" dirty="0">
                <a:solidFill>
                  <a:schemeClr val="bg1"/>
                </a:solidFill>
              </a:rPr>
              <a:t> cu </a:t>
            </a:r>
            <a:r>
              <a:rPr lang="en-US" sz="1600" dirty="0" err="1">
                <a:solidFill>
                  <a:schemeClr val="bg1"/>
                </a:solidFill>
              </a:rPr>
              <a:t>brațele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și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picioarele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încrucișate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strâns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și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bărbia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în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jos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și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afară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este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iarnă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atunci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probabil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este</a:t>
            </a:r>
            <a:r>
              <a:rPr lang="en-US" sz="1600" dirty="0">
                <a:solidFill>
                  <a:schemeClr val="bg1"/>
                </a:solidFill>
              </a:rPr>
              <a:t> frig </a:t>
            </a:r>
            <a:r>
              <a:rPr lang="en-US" sz="1600" dirty="0" err="1">
                <a:solidFill>
                  <a:schemeClr val="bg1"/>
                </a:solidFill>
              </a:rPr>
              <a:t>și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deloc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ostil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față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ceilalți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Dacă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negociatorul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tău</a:t>
            </a:r>
            <a:r>
              <a:rPr lang="en-US" sz="1600" dirty="0">
                <a:solidFill>
                  <a:schemeClr val="bg1"/>
                </a:solidFill>
              </a:rPr>
              <a:t> se </a:t>
            </a:r>
            <a:r>
              <a:rPr lang="en-US" sz="1600" dirty="0" err="1">
                <a:solidFill>
                  <a:schemeClr val="bg1"/>
                </a:solidFill>
              </a:rPr>
              <a:t>află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în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aceeași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poziție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vizavi</a:t>
            </a:r>
            <a:r>
              <a:rPr lang="en-US" sz="1600" dirty="0">
                <a:solidFill>
                  <a:schemeClr val="bg1"/>
                </a:solidFill>
              </a:rPr>
              <a:t> de tine </a:t>
            </a:r>
            <a:r>
              <a:rPr lang="en-US" sz="1600" dirty="0" err="1">
                <a:solidFill>
                  <a:schemeClr val="bg1"/>
                </a:solidFill>
              </a:rPr>
              <a:t>și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încerci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să-i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vinzi</a:t>
            </a:r>
            <a:r>
              <a:rPr lang="en-US" sz="1600" dirty="0">
                <a:solidFill>
                  <a:schemeClr val="bg1"/>
                </a:solidFill>
              </a:rPr>
              <a:t> o idee, un </a:t>
            </a:r>
            <a:r>
              <a:rPr lang="en-US" sz="1600" dirty="0" err="1">
                <a:solidFill>
                  <a:schemeClr val="bg1"/>
                </a:solidFill>
              </a:rPr>
              <a:t>produs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sau</a:t>
            </a:r>
            <a:r>
              <a:rPr lang="en-US" sz="1600" dirty="0">
                <a:solidFill>
                  <a:schemeClr val="bg1"/>
                </a:solidFill>
              </a:rPr>
              <a:t> un </a:t>
            </a:r>
            <a:r>
              <a:rPr lang="en-US" sz="1600" dirty="0" err="1">
                <a:solidFill>
                  <a:schemeClr val="bg1"/>
                </a:solidFill>
              </a:rPr>
              <a:t>serviciu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atunci</a:t>
            </a:r>
            <a:r>
              <a:rPr lang="en-US" sz="1600" dirty="0">
                <a:solidFill>
                  <a:schemeClr val="bg1"/>
                </a:solidFill>
              </a:rPr>
              <a:t>, se pare, </a:t>
            </a:r>
            <a:r>
              <a:rPr lang="en-US" sz="1600" dirty="0" err="1">
                <a:solidFill>
                  <a:schemeClr val="bg1"/>
                </a:solidFill>
              </a:rPr>
              <a:t>el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este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într</a:t>
            </a:r>
            <a:r>
              <a:rPr lang="en-US" sz="1600" dirty="0">
                <a:solidFill>
                  <a:schemeClr val="bg1"/>
                </a:solidFill>
              </a:rPr>
              <a:t>-o </a:t>
            </a:r>
            <a:r>
              <a:rPr lang="en-US" sz="1600" dirty="0" err="1">
                <a:solidFill>
                  <a:schemeClr val="bg1"/>
                </a:solidFill>
              </a:rPr>
              <a:t>dispoziție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negativă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și</a:t>
            </a:r>
            <a:r>
              <a:rPr lang="en-US" sz="1600" dirty="0">
                <a:solidFill>
                  <a:schemeClr val="bg1"/>
                </a:solidFill>
              </a:rPr>
              <a:t>, se pare, </a:t>
            </a:r>
            <a:r>
              <a:rPr lang="en-US" sz="1600" dirty="0" err="1">
                <a:solidFill>
                  <a:schemeClr val="bg1"/>
                </a:solidFill>
              </a:rPr>
              <a:t>îți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respinge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oferta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36868" name="Picture 4" descr="https://sun9-77.userapi.com/impg/YeTcjCJ-0d31H-Lv2YXi2bqSF1EdMX-8CI9vdg/6g1iZSeirIE.jpg?size=337x547&amp;quality=96&amp;sign=b79a77626b6af49e0a17d5aaa46c8cec&amp;type=alb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03931" y="626693"/>
            <a:ext cx="3460093" cy="56162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585" y="494485"/>
            <a:ext cx="5849007" cy="1160894"/>
          </a:xfrm>
        </p:spPr>
        <p:txBody>
          <a:bodyPr/>
          <a:lstStyle/>
          <a:p>
            <a:r>
              <a:rPr lang="en-US" sz="3200" dirty="0" err="1"/>
              <a:t>Semnalele</a:t>
            </a:r>
            <a:r>
              <a:rPr lang="en-US" sz="3200" dirty="0"/>
              <a:t> </a:t>
            </a:r>
            <a:r>
              <a:rPr lang="en-US" sz="3200" dirty="0" err="1"/>
              <a:t>mânilor</a:t>
            </a:r>
            <a:r>
              <a:rPr lang="en-US" sz="3200" dirty="0"/>
              <a:t>. Palme</a:t>
            </a:r>
            <a:endParaRPr lang="ru-RU" sz="3200" dirty="0"/>
          </a:p>
        </p:txBody>
      </p:sp>
      <p:pic>
        <p:nvPicPr>
          <p:cNvPr id="37890" name="Picture 2" descr="https://sun9-83.userapi.com/impf/yx0scjH-9m8gkWcuhhyH3WxuzcFVVYvDQsLr4Q/93xTM_7x6ZE.jpg?size=1280x854&amp;quality=96&amp;sign=d10645a45fb828dcfd12b1f7879432d3&amp;type=alb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659" y="2453016"/>
            <a:ext cx="5751644" cy="3837425"/>
          </a:xfrm>
          <a:prstGeom prst="rect">
            <a:avLst/>
          </a:prstGeom>
          <a:noFill/>
        </p:spPr>
      </p:pic>
      <p:pic>
        <p:nvPicPr>
          <p:cNvPr id="37892" name="Picture 4" descr="https://sun7-9.userapi.com/impf/EbgmN1PbKimg1Kil5ZFLuWSTMjq0HuSQi4bfxw/Mp576Yjoo9A.jpg?size=1180x730&amp;quality=96&amp;sign=531325914e98ff37783c82236630f12c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6207" y="2475186"/>
            <a:ext cx="5633544" cy="38152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s://sun9-77.userapi.com/impf/n0_FktOH4d0dS9x2N0WajHD4XSPlAY4egGC49w/zz4vXIDKIlE.jpg?size=960x663&amp;quality=96&amp;sign=0163944200cfdabcbb31a405b018f773&amp;type=alb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2957" y="1047420"/>
            <a:ext cx="5856784" cy="404484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585545" y="5454869"/>
            <a:ext cx="733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Palmele</a:t>
            </a:r>
            <a:r>
              <a:rPr lang="en-US" sz="2000" dirty="0">
                <a:solidFill>
                  <a:schemeClr val="bg1"/>
                </a:solidFill>
              </a:rPr>
              <a:t> sunt </a:t>
            </a:r>
            <a:r>
              <a:rPr lang="en-US" sz="2000" dirty="0" err="1">
                <a:solidFill>
                  <a:schemeClr val="bg1"/>
                </a:solidFill>
              </a:rPr>
              <a:t>corzile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vocale</a:t>
            </a:r>
            <a:r>
              <a:rPr lang="en-US" sz="2000" dirty="0">
                <a:solidFill>
                  <a:schemeClr val="bg1"/>
                </a:solidFill>
              </a:rPr>
              <a:t> ale </a:t>
            </a:r>
            <a:r>
              <a:rPr lang="en-US" sz="2000" dirty="0" err="1">
                <a:solidFill>
                  <a:schemeClr val="bg1"/>
                </a:solidFill>
              </a:rPr>
              <a:t>limbajului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corpului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Ei</a:t>
            </a:r>
            <a:r>
              <a:rPr lang="en-US" sz="2000" dirty="0">
                <a:solidFill>
                  <a:schemeClr val="bg1"/>
                </a:solidFill>
              </a:rPr>
              <a:t> „</a:t>
            </a:r>
            <a:r>
              <a:rPr lang="en-US" sz="2000" dirty="0" err="1">
                <a:solidFill>
                  <a:schemeClr val="bg1"/>
                </a:solidFill>
              </a:rPr>
              <a:t>vorbesc</a:t>
            </a:r>
            <a:r>
              <a:rPr lang="en-US" sz="2000" dirty="0">
                <a:solidFill>
                  <a:schemeClr val="bg1"/>
                </a:solidFill>
              </a:rPr>
              <a:t>” </a:t>
            </a:r>
            <a:r>
              <a:rPr lang="en-US" sz="2000" dirty="0" err="1">
                <a:solidFill>
                  <a:schemeClr val="bg1"/>
                </a:solidFill>
              </a:rPr>
              <a:t>mai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mult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decât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orice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altă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parte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corpului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sun9-55.userapi.com/impf/oyms9o_jjyjSJXczBUqKUU8yadWk3IMN9EIEyg/gM7J4xqrM9Q.jpg?size=480x270&amp;quality=96&amp;sign=e2d2a026bc5dad585e9a9282d9c50702&amp;type=alb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058" y="2993970"/>
            <a:ext cx="5315059" cy="3314536"/>
          </a:xfrm>
          <a:prstGeom prst="rect">
            <a:avLst/>
          </a:prstGeom>
          <a:noFill/>
        </p:spPr>
      </p:pic>
      <p:pic>
        <p:nvPicPr>
          <p:cNvPr id="39940" name="Picture 4" descr="https://icdn.lenta.ru/images/2020/09/16/13/20200916133946145/wide_8975fd860a9365606d40014060a159c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64318" y="422220"/>
            <a:ext cx="5750994" cy="337567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359184" y="4632087"/>
            <a:ext cx="5361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Palma 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sus = </a:t>
            </a:r>
            <a:r>
              <a:rPr lang="en-US" sz="2000" dirty="0" err="1">
                <a:solidFill>
                  <a:schemeClr val="bg1"/>
                </a:solidFill>
              </a:rPr>
              <a:t>nicio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amenințare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Palma 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jos</a:t>
            </a:r>
            <a:r>
              <a:rPr lang="en-US" sz="2000" dirty="0">
                <a:solidFill>
                  <a:schemeClr val="bg1"/>
                </a:solidFill>
              </a:rPr>
              <a:t> = </a:t>
            </a:r>
            <a:r>
              <a:rPr lang="en-US" sz="2000" dirty="0" err="1">
                <a:solidFill>
                  <a:schemeClr val="bg1"/>
                </a:solidFill>
              </a:rPr>
              <a:t>autoritate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6325" y="914400"/>
            <a:ext cx="438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Degetul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arătător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provoacă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sentimente</a:t>
            </a:r>
            <a:r>
              <a:rPr lang="en-US" dirty="0">
                <a:solidFill>
                  <a:schemeClr val="bg1"/>
                </a:solidFill>
              </a:rPr>
              <a:t> negative.</a:t>
            </a:r>
            <a:endParaRPr lang="ru-RU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1381587_win32">
  <a:themeElements>
    <a:clrScheme name="Другая 1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0000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84_TF11381587.potx" id="{39960431-B770-4A47-ABAE-6DDCD864A62A}" vid="{17B34671-D737-4357-AAB0-95043B21998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051B7F-F45F-4FBB-974B-85B568B21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E96646-423E-4354-94C2-1A28227BF075}">
  <ds:schemaRefs>
    <ds:schemaRef ds:uri="http://purl.org/dc/elements/1.1/"/>
    <ds:schemaRef ds:uri="http://www.w3.org/XML/1998/namespace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0</TotalTime>
  <Words>741</Words>
  <Application>Microsoft Macintosh PowerPoint</Application>
  <PresentationFormat>Широкоэкранный</PresentationFormat>
  <Paragraphs>111</Paragraphs>
  <Slides>27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Calibri</vt:lpstr>
      <vt:lpstr>Century Gothic</vt:lpstr>
      <vt:lpstr>Wingdings 2</vt:lpstr>
      <vt:lpstr>tf11381587_win32</vt:lpstr>
      <vt:lpstr>Comunicare nonverbală</vt:lpstr>
      <vt:lpstr>Ce este?</vt:lpstr>
      <vt:lpstr>Emoțiile și sentimentele sunt cauza semnalului non-verbal.</vt:lpstr>
      <vt:lpstr>Prima regulă -  Lanțul</vt:lpstr>
      <vt:lpstr>A doua regulă  - Congruența</vt:lpstr>
      <vt:lpstr>A treia regulă - Context</vt:lpstr>
      <vt:lpstr>Semnalele mânilor. Palme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Semnalele picioarelor</vt:lpstr>
      <vt:lpstr>Презентация PowerPoint</vt:lpstr>
      <vt:lpstr>Презентация PowerPoint</vt:lpstr>
      <vt:lpstr>Презентация PowerPoint</vt:lpstr>
      <vt:lpstr>Презентация PowerPoint</vt:lpstr>
      <vt:lpstr>Uimire</vt:lpstr>
      <vt:lpstr>Frică</vt:lpstr>
      <vt:lpstr>Dezgust</vt:lpstr>
      <vt:lpstr>Furie</vt:lpstr>
      <vt:lpstr>Tristeţe</vt:lpstr>
      <vt:lpstr>Bucurie</vt:lpstr>
      <vt:lpstr>Zâmbet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2022-03-31T09:26:33Z</dcterms:created>
  <dcterms:modified xsi:type="dcterms:W3CDTF">2023-05-19T07:24:29Z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